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4"/>
  </p:notesMasterIdLst>
  <p:sldIdLst>
    <p:sldId id="256" r:id="rId2"/>
    <p:sldId id="274" r:id="rId3"/>
    <p:sldId id="270" r:id="rId4"/>
    <p:sldId id="271" r:id="rId5"/>
    <p:sldId id="268" r:id="rId6"/>
    <p:sldId id="266" r:id="rId7"/>
    <p:sldId id="267" r:id="rId8"/>
    <p:sldId id="272" r:id="rId9"/>
    <p:sldId id="273" r:id="rId10"/>
    <p:sldId id="275" r:id="rId11"/>
    <p:sldId id="276" r:id="rId12"/>
    <p:sldId id="27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EF56C6-120B-4B55-9C48-61BCF07422D3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50156F8-CF41-4AEB-9CD1-78878E8AA85B}">
      <dgm:prSet/>
      <dgm:spPr/>
      <dgm:t>
        <a:bodyPr/>
        <a:lstStyle/>
        <a:p>
          <a:r>
            <a:rPr lang="en-US"/>
            <a:t>Non-profit</a:t>
          </a:r>
        </a:p>
      </dgm:t>
    </dgm:pt>
    <dgm:pt modelId="{07DC018A-74C8-48E7-8D03-09674D8FF9A0}" type="parTrans" cxnId="{762EB60C-1AFD-48AF-9148-6545037147C8}">
      <dgm:prSet/>
      <dgm:spPr/>
      <dgm:t>
        <a:bodyPr/>
        <a:lstStyle/>
        <a:p>
          <a:endParaRPr lang="en-US"/>
        </a:p>
      </dgm:t>
    </dgm:pt>
    <dgm:pt modelId="{F9CEE7C3-8137-4D7A-9DC8-5C6F57D0F7B4}" type="sibTrans" cxnId="{762EB60C-1AFD-48AF-9148-6545037147C8}">
      <dgm:prSet/>
      <dgm:spPr/>
      <dgm:t>
        <a:bodyPr/>
        <a:lstStyle/>
        <a:p>
          <a:endParaRPr lang="en-US"/>
        </a:p>
      </dgm:t>
    </dgm:pt>
    <dgm:pt modelId="{E8280524-3890-41E2-A70F-E9803536BDAD}">
      <dgm:prSet/>
      <dgm:spPr/>
      <dgm:t>
        <a:bodyPr/>
        <a:lstStyle/>
        <a:p>
          <a:r>
            <a:rPr lang="en-US"/>
            <a:t>Raise awareness and funds for minority and disenfranchised communities</a:t>
          </a:r>
        </a:p>
      </dgm:t>
    </dgm:pt>
    <dgm:pt modelId="{E440FE0D-0D06-4123-B838-A19D2CB907CE}" type="parTrans" cxnId="{74B513E2-66BE-4468-918B-C33E63113EDF}">
      <dgm:prSet/>
      <dgm:spPr/>
      <dgm:t>
        <a:bodyPr/>
        <a:lstStyle/>
        <a:p>
          <a:endParaRPr lang="en-US"/>
        </a:p>
      </dgm:t>
    </dgm:pt>
    <dgm:pt modelId="{37A43591-4AA9-4722-BB5F-A3E111ADBB1C}" type="sibTrans" cxnId="{74B513E2-66BE-4468-918B-C33E63113EDF}">
      <dgm:prSet/>
      <dgm:spPr/>
      <dgm:t>
        <a:bodyPr/>
        <a:lstStyle/>
        <a:p>
          <a:endParaRPr lang="en-US"/>
        </a:p>
      </dgm:t>
    </dgm:pt>
    <dgm:pt modelId="{BE9A35B9-7641-48D4-94E4-6E2617BDE7E9}">
      <dgm:prSet/>
      <dgm:spPr/>
      <dgm:t>
        <a:bodyPr/>
        <a:lstStyle/>
        <a:p>
          <a:r>
            <a:rPr lang="en-US"/>
            <a:t>Wellness, community, and youth programs</a:t>
          </a:r>
        </a:p>
      </dgm:t>
    </dgm:pt>
    <dgm:pt modelId="{9A9F2F5E-2F7F-48F1-9557-9BE172BDC449}" type="parTrans" cxnId="{8148647A-B2F5-43D7-9F9A-17E6D88127DC}">
      <dgm:prSet/>
      <dgm:spPr/>
      <dgm:t>
        <a:bodyPr/>
        <a:lstStyle/>
        <a:p>
          <a:endParaRPr lang="en-US"/>
        </a:p>
      </dgm:t>
    </dgm:pt>
    <dgm:pt modelId="{112D9983-CE20-4667-AD46-B3F2C0CA7491}" type="sibTrans" cxnId="{8148647A-B2F5-43D7-9F9A-17E6D88127DC}">
      <dgm:prSet/>
      <dgm:spPr/>
      <dgm:t>
        <a:bodyPr/>
        <a:lstStyle/>
        <a:p>
          <a:endParaRPr lang="en-US"/>
        </a:p>
      </dgm:t>
    </dgm:pt>
    <dgm:pt modelId="{EA93E73F-DE81-4AFA-AAFD-542077B31BAE}">
      <dgm:prSet/>
      <dgm:spPr/>
      <dgm:t>
        <a:bodyPr/>
        <a:lstStyle/>
        <a:p>
          <a:r>
            <a:rPr lang="en-US"/>
            <a:t>Elder programs</a:t>
          </a:r>
        </a:p>
      </dgm:t>
    </dgm:pt>
    <dgm:pt modelId="{01DC2FD9-BFBF-4394-8433-14AE35B37107}" type="parTrans" cxnId="{030C5D68-F892-4225-8E72-682970F58771}">
      <dgm:prSet/>
      <dgm:spPr/>
      <dgm:t>
        <a:bodyPr/>
        <a:lstStyle/>
        <a:p>
          <a:endParaRPr lang="en-US"/>
        </a:p>
      </dgm:t>
    </dgm:pt>
    <dgm:pt modelId="{D563B637-A4A6-4ACB-83C9-7891142381BD}" type="sibTrans" cxnId="{030C5D68-F892-4225-8E72-682970F58771}">
      <dgm:prSet/>
      <dgm:spPr/>
      <dgm:t>
        <a:bodyPr/>
        <a:lstStyle/>
        <a:p>
          <a:endParaRPr lang="en-US"/>
        </a:p>
      </dgm:t>
    </dgm:pt>
    <dgm:pt modelId="{37582EB3-7E3F-41FB-AEAA-E6D363ADCBDD}">
      <dgm:prSet/>
      <dgm:spPr/>
      <dgm:t>
        <a:bodyPr/>
        <a:lstStyle/>
        <a:p>
          <a:r>
            <a:rPr lang="en-US"/>
            <a:t>Women’s health programs</a:t>
          </a:r>
        </a:p>
      </dgm:t>
    </dgm:pt>
    <dgm:pt modelId="{F59A717F-B536-434D-BCFA-6929B443955E}" type="parTrans" cxnId="{2CE75490-475D-4317-8A1F-C4F9393F2B4D}">
      <dgm:prSet/>
      <dgm:spPr/>
      <dgm:t>
        <a:bodyPr/>
        <a:lstStyle/>
        <a:p>
          <a:endParaRPr lang="en-US"/>
        </a:p>
      </dgm:t>
    </dgm:pt>
    <dgm:pt modelId="{FA23923A-AD24-4C61-B955-8AAF749D951F}" type="sibTrans" cxnId="{2CE75490-475D-4317-8A1F-C4F9393F2B4D}">
      <dgm:prSet/>
      <dgm:spPr/>
      <dgm:t>
        <a:bodyPr/>
        <a:lstStyle/>
        <a:p>
          <a:endParaRPr lang="en-US"/>
        </a:p>
      </dgm:t>
    </dgm:pt>
    <dgm:pt modelId="{7C9C0BC0-8894-45D3-80AD-9FFBD1E6053E}">
      <dgm:prSet/>
      <dgm:spPr/>
      <dgm:t>
        <a:bodyPr/>
        <a:lstStyle/>
        <a:p>
          <a:r>
            <a:rPr lang="en-US"/>
            <a:t>Educational resources</a:t>
          </a:r>
        </a:p>
      </dgm:t>
    </dgm:pt>
    <dgm:pt modelId="{E21F7DD0-87C7-4095-8104-455B6953DF66}" type="parTrans" cxnId="{5E7BA94D-F0F7-4352-85F3-97726F433C10}">
      <dgm:prSet/>
      <dgm:spPr/>
      <dgm:t>
        <a:bodyPr/>
        <a:lstStyle/>
        <a:p>
          <a:endParaRPr lang="en-US"/>
        </a:p>
      </dgm:t>
    </dgm:pt>
    <dgm:pt modelId="{76EB4F63-DA34-46AA-86CB-9E57A634CD9B}" type="sibTrans" cxnId="{5E7BA94D-F0F7-4352-85F3-97726F433C10}">
      <dgm:prSet/>
      <dgm:spPr/>
      <dgm:t>
        <a:bodyPr/>
        <a:lstStyle/>
        <a:p>
          <a:endParaRPr lang="en-US"/>
        </a:p>
      </dgm:t>
    </dgm:pt>
    <dgm:pt modelId="{B5BCDC26-DDD2-46F2-B713-F6D998AE29A3}">
      <dgm:prSet/>
      <dgm:spPr/>
      <dgm:t>
        <a:bodyPr/>
        <a:lstStyle/>
        <a:p>
          <a:r>
            <a:rPr lang="en-US"/>
            <a:t>Public Health awareness</a:t>
          </a:r>
        </a:p>
      </dgm:t>
    </dgm:pt>
    <dgm:pt modelId="{F0467AD0-BC45-430E-896E-2995978C0788}" type="parTrans" cxnId="{65BBBA25-5645-4580-BCB2-D7BD36ECC6AB}">
      <dgm:prSet/>
      <dgm:spPr/>
      <dgm:t>
        <a:bodyPr/>
        <a:lstStyle/>
        <a:p>
          <a:endParaRPr lang="en-US"/>
        </a:p>
      </dgm:t>
    </dgm:pt>
    <dgm:pt modelId="{414BA2E7-1371-456F-9196-C405F4CBB778}" type="sibTrans" cxnId="{65BBBA25-5645-4580-BCB2-D7BD36ECC6AB}">
      <dgm:prSet/>
      <dgm:spPr/>
      <dgm:t>
        <a:bodyPr/>
        <a:lstStyle/>
        <a:p>
          <a:endParaRPr lang="en-US"/>
        </a:p>
      </dgm:t>
    </dgm:pt>
    <dgm:pt modelId="{B17AAE47-9359-491D-A95A-0CDFB1D45DD2}">
      <dgm:prSet/>
      <dgm:spPr/>
      <dgm:t>
        <a:bodyPr/>
        <a:lstStyle/>
        <a:p>
          <a:r>
            <a:rPr lang="en-US"/>
            <a:t>Data Analysis Projects</a:t>
          </a:r>
        </a:p>
      </dgm:t>
    </dgm:pt>
    <dgm:pt modelId="{C089E9E4-5BC2-41E1-8C72-31427BF4EB70}" type="parTrans" cxnId="{B2139BA1-6EC7-4A02-A798-EDFE27A59E94}">
      <dgm:prSet/>
      <dgm:spPr/>
      <dgm:t>
        <a:bodyPr/>
        <a:lstStyle/>
        <a:p>
          <a:endParaRPr lang="en-US"/>
        </a:p>
      </dgm:t>
    </dgm:pt>
    <dgm:pt modelId="{9AC40F10-BF9B-4ED4-BD4A-917284E8315C}" type="sibTrans" cxnId="{B2139BA1-6EC7-4A02-A798-EDFE27A59E94}">
      <dgm:prSet/>
      <dgm:spPr/>
      <dgm:t>
        <a:bodyPr/>
        <a:lstStyle/>
        <a:p>
          <a:endParaRPr lang="en-US"/>
        </a:p>
      </dgm:t>
    </dgm:pt>
    <dgm:pt modelId="{255F1064-C28E-4C26-B00F-50F37AC83D74}" type="pres">
      <dgm:prSet presAssocID="{DCEF56C6-120B-4B55-9C48-61BCF07422D3}" presName="vert0" presStyleCnt="0">
        <dgm:presLayoutVars>
          <dgm:dir/>
          <dgm:animOne val="branch"/>
          <dgm:animLvl val="lvl"/>
        </dgm:presLayoutVars>
      </dgm:prSet>
      <dgm:spPr/>
    </dgm:pt>
    <dgm:pt modelId="{DA90797B-CC49-487F-A0E9-3B3FB4C23EAA}" type="pres">
      <dgm:prSet presAssocID="{750156F8-CF41-4AEB-9CD1-78878E8AA85B}" presName="thickLine" presStyleLbl="alignNode1" presStyleIdx="0" presStyleCnt="8"/>
      <dgm:spPr/>
    </dgm:pt>
    <dgm:pt modelId="{3DC121C4-AA6A-4A29-93CB-640B5DA46926}" type="pres">
      <dgm:prSet presAssocID="{750156F8-CF41-4AEB-9CD1-78878E8AA85B}" presName="horz1" presStyleCnt="0"/>
      <dgm:spPr/>
    </dgm:pt>
    <dgm:pt modelId="{F64C398C-09C8-41AB-8C5C-0F7585D593F1}" type="pres">
      <dgm:prSet presAssocID="{750156F8-CF41-4AEB-9CD1-78878E8AA85B}" presName="tx1" presStyleLbl="revTx" presStyleIdx="0" presStyleCnt="8"/>
      <dgm:spPr/>
    </dgm:pt>
    <dgm:pt modelId="{CA2B0F46-2610-45D9-B6AF-D9DA9D359A57}" type="pres">
      <dgm:prSet presAssocID="{750156F8-CF41-4AEB-9CD1-78878E8AA85B}" presName="vert1" presStyleCnt="0"/>
      <dgm:spPr/>
    </dgm:pt>
    <dgm:pt modelId="{6A72EFDC-F2C7-45A0-9D07-EE76ECF767F0}" type="pres">
      <dgm:prSet presAssocID="{E8280524-3890-41E2-A70F-E9803536BDAD}" presName="thickLine" presStyleLbl="alignNode1" presStyleIdx="1" presStyleCnt="8"/>
      <dgm:spPr/>
    </dgm:pt>
    <dgm:pt modelId="{37F7B2CF-85E0-4788-9D3F-D88BA1DA3D78}" type="pres">
      <dgm:prSet presAssocID="{E8280524-3890-41E2-A70F-E9803536BDAD}" presName="horz1" presStyleCnt="0"/>
      <dgm:spPr/>
    </dgm:pt>
    <dgm:pt modelId="{08411FAC-689F-4D7B-8F05-BE928BE88AC3}" type="pres">
      <dgm:prSet presAssocID="{E8280524-3890-41E2-A70F-E9803536BDAD}" presName="tx1" presStyleLbl="revTx" presStyleIdx="1" presStyleCnt="8"/>
      <dgm:spPr/>
    </dgm:pt>
    <dgm:pt modelId="{F604F7D1-31A7-4240-930B-1A22E836DC86}" type="pres">
      <dgm:prSet presAssocID="{E8280524-3890-41E2-A70F-E9803536BDAD}" presName="vert1" presStyleCnt="0"/>
      <dgm:spPr/>
    </dgm:pt>
    <dgm:pt modelId="{13A19A78-6B55-4EBC-A0CD-FCFE269D3935}" type="pres">
      <dgm:prSet presAssocID="{BE9A35B9-7641-48D4-94E4-6E2617BDE7E9}" presName="thickLine" presStyleLbl="alignNode1" presStyleIdx="2" presStyleCnt="8"/>
      <dgm:spPr/>
    </dgm:pt>
    <dgm:pt modelId="{2EF99053-2EBC-4ED9-A019-0A6DCA233CFD}" type="pres">
      <dgm:prSet presAssocID="{BE9A35B9-7641-48D4-94E4-6E2617BDE7E9}" presName="horz1" presStyleCnt="0"/>
      <dgm:spPr/>
    </dgm:pt>
    <dgm:pt modelId="{CF4F6862-23D0-4937-8BDA-C2B8895DAD6A}" type="pres">
      <dgm:prSet presAssocID="{BE9A35B9-7641-48D4-94E4-6E2617BDE7E9}" presName="tx1" presStyleLbl="revTx" presStyleIdx="2" presStyleCnt="8"/>
      <dgm:spPr/>
    </dgm:pt>
    <dgm:pt modelId="{2406383A-2046-4FA0-9D65-20392D5CE689}" type="pres">
      <dgm:prSet presAssocID="{BE9A35B9-7641-48D4-94E4-6E2617BDE7E9}" presName="vert1" presStyleCnt="0"/>
      <dgm:spPr/>
    </dgm:pt>
    <dgm:pt modelId="{2D773468-06E6-4194-A419-432F766B0B92}" type="pres">
      <dgm:prSet presAssocID="{EA93E73F-DE81-4AFA-AAFD-542077B31BAE}" presName="thickLine" presStyleLbl="alignNode1" presStyleIdx="3" presStyleCnt="8"/>
      <dgm:spPr/>
    </dgm:pt>
    <dgm:pt modelId="{DAAF6A63-77A6-4D96-BCBB-3852F8EBC79B}" type="pres">
      <dgm:prSet presAssocID="{EA93E73F-DE81-4AFA-AAFD-542077B31BAE}" presName="horz1" presStyleCnt="0"/>
      <dgm:spPr/>
    </dgm:pt>
    <dgm:pt modelId="{31B97A67-E315-4934-A868-928D2780A9C6}" type="pres">
      <dgm:prSet presAssocID="{EA93E73F-DE81-4AFA-AAFD-542077B31BAE}" presName="tx1" presStyleLbl="revTx" presStyleIdx="3" presStyleCnt="8"/>
      <dgm:spPr/>
    </dgm:pt>
    <dgm:pt modelId="{BA377821-123A-4943-A295-AF54AFDDF25E}" type="pres">
      <dgm:prSet presAssocID="{EA93E73F-DE81-4AFA-AAFD-542077B31BAE}" presName="vert1" presStyleCnt="0"/>
      <dgm:spPr/>
    </dgm:pt>
    <dgm:pt modelId="{2FF53A36-79A2-4D79-B6CD-02767CD88F0F}" type="pres">
      <dgm:prSet presAssocID="{37582EB3-7E3F-41FB-AEAA-E6D363ADCBDD}" presName="thickLine" presStyleLbl="alignNode1" presStyleIdx="4" presStyleCnt="8"/>
      <dgm:spPr/>
    </dgm:pt>
    <dgm:pt modelId="{F90B87E8-BA51-4D9C-802D-D8AC55BC6792}" type="pres">
      <dgm:prSet presAssocID="{37582EB3-7E3F-41FB-AEAA-E6D363ADCBDD}" presName="horz1" presStyleCnt="0"/>
      <dgm:spPr/>
    </dgm:pt>
    <dgm:pt modelId="{A8777F66-5A2F-43A9-AB65-6329B4FD32E8}" type="pres">
      <dgm:prSet presAssocID="{37582EB3-7E3F-41FB-AEAA-E6D363ADCBDD}" presName="tx1" presStyleLbl="revTx" presStyleIdx="4" presStyleCnt="8"/>
      <dgm:spPr/>
    </dgm:pt>
    <dgm:pt modelId="{3DD2B9D1-946E-4DAD-8A4A-BBA35275562F}" type="pres">
      <dgm:prSet presAssocID="{37582EB3-7E3F-41FB-AEAA-E6D363ADCBDD}" presName="vert1" presStyleCnt="0"/>
      <dgm:spPr/>
    </dgm:pt>
    <dgm:pt modelId="{80CC7BB4-79DC-4224-9A66-4CF072B0FE60}" type="pres">
      <dgm:prSet presAssocID="{7C9C0BC0-8894-45D3-80AD-9FFBD1E6053E}" presName="thickLine" presStyleLbl="alignNode1" presStyleIdx="5" presStyleCnt="8"/>
      <dgm:spPr/>
    </dgm:pt>
    <dgm:pt modelId="{913FC525-40E6-4DF8-9054-E4C8D9A5E7D5}" type="pres">
      <dgm:prSet presAssocID="{7C9C0BC0-8894-45D3-80AD-9FFBD1E6053E}" presName="horz1" presStyleCnt="0"/>
      <dgm:spPr/>
    </dgm:pt>
    <dgm:pt modelId="{202A9B95-8B51-4E21-9538-CD8DFE7D0128}" type="pres">
      <dgm:prSet presAssocID="{7C9C0BC0-8894-45D3-80AD-9FFBD1E6053E}" presName="tx1" presStyleLbl="revTx" presStyleIdx="5" presStyleCnt="8"/>
      <dgm:spPr/>
    </dgm:pt>
    <dgm:pt modelId="{FF3E287A-A291-4262-9D60-12E8AA2FCF31}" type="pres">
      <dgm:prSet presAssocID="{7C9C0BC0-8894-45D3-80AD-9FFBD1E6053E}" presName="vert1" presStyleCnt="0"/>
      <dgm:spPr/>
    </dgm:pt>
    <dgm:pt modelId="{F99F2006-D2A0-4B95-8741-4A10EF3576DC}" type="pres">
      <dgm:prSet presAssocID="{B5BCDC26-DDD2-46F2-B713-F6D998AE29A3}" presName="thickLine" presStyleLbl="alignNode1" presStyleIdx="6" presStyleCnt="8"/>
      <dgm:spPr/>
    </dgm:pt>
    <dgm:pt modelId="{440F9573-3F6B-4607-8ACF-63E38EE09E4F}" type="pres">
      <dgm:prSet presAssocID="{B5BCDC26-DDD2-46F2-B713-F6D998AE29A3}" presName="horz1" presStyleCnt="0"/>
      <dgm:spPr/>
    </dgm:pt>
    <dgm:pt modelId="{2CFC0BD7-CC86-4D82-AB33-0A78CCEE7089}" type="pres">
      <dgm:prSet presAssocID="{B5BCDC26-DDD2-46F2-B713-F6D998AE29A3}" presName="tx1" presStyleLbl="revTx" presStyleIdx="6" presStyleCnt="8"/>
      <dgm:spPr/>
    </dgm:pt>
    <dgm:pt modelId="{47E3E781-638E-43A6-B336-7FBC21837920}" type="pres">
      <dgm:prSet presAssocID="{B5BCDC26-DDD2-46F2-B713-F6D998AE29A3}" presName="vert1" presStyleCnt="0"/>
      <dgm:spPr/>
    </dgm:pt>
    <dgm:pt modelId="{6AFA4589-0860-4A07-B34C-5B074BA4C6F0}" type="pres">
      <dgm:prSet presAssocID="{B17AAE47-9359-491D-A95A-0CDFB1D45DD2}" presName="thickLine" presStyleLbl="alignNode1" presStyleIdx="7" presStyleCnt="8"/>
      <dgm:spPr/>
    </dgm:pt>
    <dgm:pt modelId="{384205D9-694A-4C9D-A87E-5919CDC636B3}" type="pres">
      <dgm:prSet presAssocID="{B17AAE47-9359-491D-A95A-0CDFB1D45DD2}" presName="horz1" presStyleCnt="0"/>
      <dgm:spPr/>
    </dgm:pt>
    <dgm:pt modelId="{5B7FA99A-5A6D-45F3-BF29-3517F3A78FBC}" type="pres">
      <dgm:prSet presAssocID="{B17AAE47-9359-491D-A95A-0CDFB1D45DD2}" presName="tx1" presStyleLbl="revTx" presStyleIdx="7" presStyleCnt="8"/>
      <dgm:spPr/>
    </dgm:pt>
    <dgm:pt modelId="{939A797F-28FC-4ECD-977E-D21E7A8152E8}" type="pres">
      <dgm:prSet presAssocID="{B17AAE47-9359-491D-A95A-0CDFB1D45DD2}" presName="vert1" presStyleCnt="0"/>
      <dgm:spPr/>
    </dgm:pt>
  </dgm:ptLst>
  <dgm:cxnLst>
    <dgm:cxn modelId="{762EB60C-1AFD-48AF-9148-6545037147C8}" srcId="{DCEF56C6-120B-4B55-9C48-61BCF07422D3}" destId="{750156F8-CF41-4AEB-9CD1-78878E8AA85B}" srcOrd="0" destOrd="0" parTransId="{07DC018A-74C8-48E7-8D03-09674D8FF9A0}" sibTransId="{F9CEE7C3-8137-4D7A-9DC8-5C6F57D0F7B4}"/>
    <dgm:cxn modelId="{65BBBA25-5645-4580-BCB2-D7BD36ECC6AB}" srcId="{DCEF56C6-120B-4B55-9C48-61BCF07422D3}" destId="{B5BCDC26-DDD2-46F2-B713-F6D998AE29A3}" srcOrd="6" destOrd="0" parTransId="{F0467AD0-BC45-430E-896E-2995978C0788}" sibTransId="{414BA2E7-1371-456F-9196-C405F4CBB778}"/>
    <dgm:cxn modelId="{C8389428-1C9F-4E7F-8C6C-CB4303E7DE7C}" type="presOf" srcId="{750156F8-CF41-4AEB-9CD1-78878E8AA85B}" destId="{F64C398C-09C8-41AB-8C5C-0F7585D593F1}" srcOrd="0" destOrd="0" presId="urn:microsoft.com/office/officeart/2008/layout/LinedList"/>
    <dgm:cxn modelId="{8BDE662B-AB9B-4F60-B6E0-171A7CF5A560}" type="presOf" srcId="{E8280524-3890-41E2-A70F-E9803536BDAD}" destId="{08411FAC-689F-4D7B-8F05-BE928BE88AC3}" srcOrd="0" destOrd="0" presId="urn:microsoft.com/office/officeart/2008/layout/LinedList"/>
    <dgm:cxn modelId="{030C5D68-F892-4225-8E72-682970F58771}" srcId="{DCEF56C6-120B-4B55-9C48-61BCF07422D3}" destId="{EA93E73F-DE81-4AFA-AAFD-542077B31BAE}" srcOrd="3" destOrd="0" parTransId="{01DC2FD9-BFBF-4394-8433-14AE35B37107}" sibTransId="{D563B637-A4A6-4ACB-83C9-7891142381BD}"/>
    <dgm:cxn modelId="{5E7BA94D-F0F7-4352-85F3-97726F433C10}" srcId="{DCEF56C6-120B-4B55-9C48-61BCF07422D3}" destId="{7C9C0BC0-8894-45D3-80AD-9FFBD1E6053E}" srcOrd="5" destOrd="0" parTransId="{E21F7DD0-87C7-4095-8104-455B6953DF66}" sibTransId="{76EB4F63-DA34-46AA-86CB-9E57A634CD9B}"/>
    <dgm:cxn modelId="{B4A5CB4D-078A-437A-875A-AA7E34EFB6E7}" type="presOf" srcId="{37582EB3-7E3F-41FB-AEAA-E6D363ADCBDD}" destId="{A8777F66-5A2F-43A9-AB65-6329B4FD32E8}" srcOrd="0" destOrd="0" presId="urn:microsoft.com/office/officeart/2008/layout/LinedList"/>
    <dgm:cxn modelId="{58622675-B8B0-414E-B8CA-5286A26E30D2}" type="presOf" srcId="{B5BCDC26-DDD2-46F2-B713-F6D998AE29A3}" destId="{2CFC0BD7-CC86-4D82-AB33-0A78CCEE7089}" srcOrd="0" destOrd="0" presId="urn:microsoft.com/office/officeart/2008/layout/LinedList"/>
    <dgm:cxn modelId="{8148647A-B2F5-43D7-9F9A-17E6D88127DC}" srcId="{DCEF56C6-120B-4B55-9C48-61BCF07422D3}" destId="{BE9A35B9-7641-48D4-94E4-6E2617BDE7E9}" srcOrd="2" destOrd="0" parTransId="{9A9F2F5E-2F7F-48F1-9557-9BE172BDC449}" sibTransId="{112D9983-CE20-4667-AD46-B3F2C0CA7491}"/>
    <dgm:cxn modelId="{6788FB7C-427A-40BB-AFAB-64242AA88F5F}" type="presOf" srcId="{B17AAE47-9359-491D-A95A-0CDFB1D45DD2}" destId="{5B7FA99A-5A6D-45F3-BF29-3517F3A78FBC}" srcOrd="0" destOrd="0" presId="urn:microsoft.com/office/officeart/2008/layout/LinedList"/>
    <dgm:cxn modelId="{2CE75490-475D-4317-8A1F-C4F9393F2B4D}" srcId="{DCEF56C6-120B-4B55-9C48-61BCF07422D3}" destId="{37582EB3-7E3F-41FB-AEAA-E6D363ADCBDD}" srcOrd="4" destOrd="0" parTransId="{F59A717F-B536-434D-BCFA-6929B443955E}" sibTransId="{FA23923A-AD24-4C61-B955-8AAF749D951F}"/>
    <dgm:cxn modelId="{B2139BA1-6EC7-4A02-A798-EDFE27A59E94}" srcId="{DCEF56C6-120B-4B55-9C48-61BCF07422D3}" destId="{B17AAE47-9359-491D-A95A-0CDFB1D45DD2}" srcOrd="7" destOrd="0" parTransId="{C089E9E4-5BC2-41E1-8C72-31427BF4EB70}" sibTransId="{9AC40F10-BF9B-4ED4-BD4A-917284E8315C}"/>
    <dgm:cxn modelId="{005583BD-ED04-41D9-9C82-BD0845F66C3D}" type="presOf" srcId="{EA93E73F-DE81-4AFA-AAFD-542077B31BAE}" destId="{31B97A67-E315-4934-A868-928D2780A9C6}" srcOrd="0" destOrd="0" presId="urn:microsoft.com/office/officeart/2008/layout/LinedList"/>
    <dgm:cxn modelId="{C59D8FBF-7665-4E60-BFB4-7D8522B84379}" type="presOf" srcId="{7C9C0BC0-8894-45D3-80AD-9FFBD1E6053E}" destId="{202A9B95-8B51-4E21-9538-CD8DFE7D0128}" srcOrd="0" destOrd="0" presId="urn:microsoft.com/office/officeart/2008/layout/LinedList"/>
    <dgm:cxn modelId="{113FA1CE-E386-43B0-B9E1-BC91DC333514}" type="presOf" srcId="{BE9A35B9-7641-48D4-94E4-6E2617BDE7E9}" destId="{CF4F6862-23D0-4937-8BDA-C2B8895DAD6A}" srcOrd="0" destOrd="0" presId="urn:microsoft.com/office/officeart/2008/layout/LinedList"/>
    <dgm:cxn modelId="{74B513E2-66BE-4468-918B-C33E63113EDF}" srcId="{DCEF56C6-120B-4B55-9C48-61BCF07422D3}" destId="{E8280524-3890-41E2-A70F-E9803536BDAD}" srcOrd="1" destOrd="0" parTransId="{E440FE0D-0D06-4123-B838-A19D2CB907CE}" sibTransId="{37A43591-4AA9-4722-BB5F-A3E111ADBB1C}"/>
    <dgm:cxn modelId="{94CB31E7-8A1C-402A-8B7F-8D1F2EC5BA9A}" type="presOf" srcId="{DCEF56C6-120B-4B55-9C48-61BCF07422D3}" destId="{255F1064-C28E-4C26-B00F-50F37AC83D74}" srcOrd="0" destOrd="0" presId="urn:microsoft.com/office/officeart/2008/layout/LinedList"/>
    <dgm:cxn modelId="{C782B904-6835-4D35-8E83-AABEACB3A265}" type="presParOf" srcId="{255F1064-C28E-4C26-B00F-50F37AC83D74}" destId="{DA90797B-CC49-487F-A0E9-3B3FB4C23EAA}" srcOrd="0" destOrd="0" presId="urn:microsoft.com/office/officeart/2008/layout/LinedList"/>
    <dgm:cxn modelId="{EC022AEF-FEF7-4DE1-AEA5-6F54F04D12C3}" type="presParOf" srcId="{255F1064-C28E-4C26-B00F-50F37AC83D74}" destId="{3DC121C4-AA6A-4A29-93CB-640B5DA46926}" srcOrd="1" destOrd="0" presId="urn:microsoft.com/office/officeart/2008/layout/LinedList"/>
    <dgm:cxn modelId="{45A02E8C-E58C-4020-B799-F96F5BA7D365}" type="presParOf" srcId="{3DC121C4-AA6A-4A29-93CB-640B5DA46926}" destId="{F64C398C-09C8-41AB-8C5C-0F7585D593F1}" srcOrd="0" destOrd="0" presId="urn:microsoft.com/office/officeart/2008/layout/LinedList"/>
    <dgm:cxn modelId="{ACE23E58-EA6A-4828-B0E0-E451C5985906}" type="presParOf" srcId="{3DC121C4-AA6A-4A29-93CB-640B5DA46926}" destId="{CA2B0F46-2610-45D9-B6AF-D9DA9D359A57}" srcOrd="1" destOrd="0" presId="urn:microsoft.com/office/officeart/2008/layout/LinedList"/>
    <dgm:cxn modelId="{41051819-3B9E-4671-AEE7-235E4CCA6AA2}" type="presParOf" srcId="{255F1064-C28E-4C26-B00F-50F37AC83D74}" destId="{6A72EFDC-F2C7-45A0-9D07-EE76ECF767F0}" srcOrd="2" destOrd="0" presId="urn:microsoft.com/office/officeart/2008/layout/LinedList"/>
    <dgm:cxn modelId="{E80E7FC8-DDB9-4C1E-A66A-EC44344FED6A}" type="presParOf" srcId="{255F1064-C28E-4C26-B00F-50F37AC83D74}" destId="{37F7B2CF-85E0-4788-9D3F-D88BA1DA3D78}" srcOrd="3" destOrd="0" presId="urn:microsoft.com/office/officeart/2008/layout/LinedList"/>
    <dgm:cxn modelId="{E6EA12BB-79BA-46D1-A205-611C06544010}" type="presParOf" srcId="{37F7B2CF-85E0-4788-9D3F-D88BA1DA3D78}" destId="{08411FAC-689F-4D7B-8F05-BE928BE88AC3}" srcOrd="0" destOrd="0" presId="urn:microsoft.com/office/officeart/2008/layout/LinedList"/>
    <dgm:cxn modelId="{A56A9077-7AA3-43B1-8E59-37D2CD855541}" type="presParOf" srcId="{37F7B2CF-85E0-4788-9D3F-D88BA1DA3D78}" destId="{F604F7D1-31A7-4240-930B-1A22E836DC86}" srcOrd="1" destOrd="0" presId="urn:microsoft.com/office/officeart/2008/layout/LinedList"/>
    <dgm:cxn modelId="{EFBBA2ED-19C3-41A4-B43E-B93362B36B5D}" type="presParOf" srcId="{255F1064-C28E-4C26-B00F-50F37AC83D74}" destId="{13A19A78-6B55-4EBC-A0CD-FCFE269D3935}" srcOrd="4" destOrd="0" presId="urn:microsoft.com/office/officeart/2008/layout/LinedList"/>
    <dgm:cxn modelId="{A570B3CB-4457-4FB3-8CBF-A6A1287B190A}" type="presParOf" srcId="{255F1064-C28E-4C26-B00F-50F37AC83D74}" destId="{2EF99053-2EBC-4ED9-A019-0A6DCA233CFD}" srcOrd="5" destOrd="0" presId="urn:microsoft.com/office/officeart/2008/layout/LinedList"/>
    <dgm:cxn modelId="{A04AD082-8FB1-4441-9FC0-AD860017DFCB}" type="presParOf" srcId="{2EF99053-2EBC-4ED9-A019-0A6DCA233CFD}" destId="{CF4F6862-23D0-4937-8BDA-C2B8895DAD6A}" srcOrd="0" destOrd="0" presId="urn:microsoft.com/office/officeart/2008/layout/LinedList"/>
    <dgm:cxn modelId="{9AB7C5C5-9B04-40EC-A34D-6A2F9E55AE63}" type="presParOf" srcId="{2EF99053-2EBC-4ED9-A019-0A6DCA233CFD}" destId="{2406383A-2046-4FA0-9D65-20392D5CE689}" srcOrd="1" destOrd="0" presId="urn:microsoft.com/office/officeart/2008/layout/LinedList"/>
    <dgm:cxn modelId="{31DEA3FE-CCE8-43BE-98C4-876CCA57F8CA}" type="presParOf" srcId="{255F1064-C28E-4C26-B00F-50F37AC83D74}" destId="{2D773468-06E6-4194-A419-432F766B0B92}" srcOrd="6" destOrd="0" presId="urn:microsoft.com/office/officeart/2008/layout/LinedList"/>
    <dgm:cxn modelId="{7EEC5FB7-EFFD-44DA-8944-389D1B756077}" type="presParOf" srcId="{255F1064-C28E-4C26-B00F-50F37AC83D74}" destId="{DAAF6A63-77A6-4D96-BCBB-3852F8EBC79B}" srcOrd="7" destOrd="0" presId="urn:microsoft.com/office/officeart/2008/layout/LinedList"/>
    <dgm:cxn modelId="{24FCADC9-89C1-4454-A887-33E42CAD2342}" type="presParOf" srcId="{DAAF6A63-77A6-4D96-BCBB-3852F8EBC79B}" destId="{31B97A67-E315-4934-A868-928D2780A9C6}" srcOrd="0" destOrd="0" presId="urn:microsoft.com/office/officeart/2008/layout/LinedList"/>
    <dgm:cxn modelId="{AA2F5827-46F8-4700-80BD-AAFE6C128459}" type="presParOf" srcId="{DAAF6A63-77A6-4D96-BCBB-3852F8EBC79B}" destId="{BA377821-123A-4943-A295-AF54AFDDF25E}" srcOrd="1" destOrd="0" presId="urn:microsoft.com/office/officeart/2008/layout/LinedList"/>
    <dgm:cxn modelId="{C8B2A12B-AD6A-4B32-A9B7-4CFEE042F553}" type="presParOf" srcId="{255F1064-C28E-4C26-B00F-50F37AC83D74}" destId="{2FF53A36-79A2-4D79-B6CD-02767CD88F0F}" srcOrd="8" destOrd="0" presId="urn:microsoft.com/office/officeart/2008/layout/LinedList"/>
    <dgm:cxn modelId="{CA1DAB01-D545-44FA-B485-179944ADF93A}" type="presParOf" srcId="{255F1064-C28E-4C26-B00F-50F37AC83D74}" destId="{F90B87E8-BA51-4D9C-802D-D8AC55BC6792}" srcOrd="9" destOrd="0" presId="urn:microsoft.com/office/officeart/2008/layout/LinedList"/>
    <dgm:cxn modelId="{30D5C9E2-B7CA-4ACC-A711-E8B0E6D80E5C}" type="presParOf" srcId="{F90B87E8-BA51-4D9C-802D-D8AC55BC6792}" destId="{A8777F66-5A2F-43A9-AB65-6329B4FD32E8}" srcOrd="0" destOrd="0" presId="urn:microsoft.com/office/officeart/2008/layout/LinedList"/>
    <dgm:cxn modelId="{CC160F45-9BC7-469B-9813-5837F75E4729}" type="presParOf" srcId="{F90B87E8-BA51-4D9C-802D-D8AC55BC6792}" destId="{3DD2B9D1-946E-4DAD-8A4A-BBA35275562F}" srcOrd="1" destOrd="0" presId="urn:microsoft.com/office/officeart/2008/layout/LinedList"/>
    <dgm:cxn modelId="{34100538-491A-4486-A7EF-37B1EE370DC6}" type="presParOf" srcId="{255F1064-C28E-4C26-B00F-50F37AC83D74}" destId="{80CC7BB4-79DC-4224-9A66-4CF072B0FE60}" srcOrd="10" destOrd="0" presId="urn:microsoft.com/office/officeart/2008/layout/LinedList"/>
    <dgm:cxn modelId="{9709E3DE-DF74-47C6-9532-007BD8C62A83}" type="presParOf" srcId="{255F1064-C28E-4C26-B00F-50F37AC83D74}" destId="{913FC525-40E6-4DF8-9054-E4C8D9A5E7D5}" srcOrd="11" destOrd="0" presId="urn:microsoft.com/office/officeart/2008/layout/LinedList"/>
    <dgm:cxn modelId="{322E04A0-8C02-4DA2-B638-1E2D40590A55}" type="presParOf" srcId="{913FC525-40E6-4DF8-9054-E4C8D9A5E7D5}" destId="{202A9B95-8B51-4E21-9538-CD8DFE7D0128}" srcOrd="0" destOrd="0" presId="urn:microsoft.com/office/officeart/2008/layout/LinedList"/>
    <dgm:cxn modelId="{AE59F451-8D1D-406F-B6FD-78480F4E9F74}" type="presParOf" srcId="{913FC525-40E6-4DF8-9054-E4C8D9A5E7D5}" destId="{FF3E287A-A291-4262-9D60-12E8AA2FCF31}" srcOrd="1" destOrd="0" presId="urn:microsoft.com/office/officeart/2008/layout/LinedList"/>
    <dgm:cxn modelId="{19B093BA-9B5E-4AD9-9C0A-40F01EB55662}" type="presParOf" srcId="{255F1064-C28E-4C26-B00F-50F37AC83D74}" destId="{F99F2006-D2A0-4B95-8741-4A10EF3576DC}" srcOrd="12" destOrd="0" presId="urn:microsoft.com/office/officeart/2008/layout/LinedList"/>
    <dgm:cxn modelId="{C31AA476-9447-4B29-B91E-0C2F0CA2B4F1}" type="presParOf" srcId="{255F1064-C28E-4C26-B00F-50F37AC83D74}" destId="{440F9573-3F6B-4607-8ACF-63E38EE09E4F}" srcOrd="13" destOrd="0" presId="urn:microsoft.com/office/officeart/2008/layout/LinedList"/>
    <dgm:cxn modelId="{EB609E68-E95D-490E-A6B6-BE8B551A5C2A}" type="presParOf" srcId="{440F9573-3F6B-4607-8ACF-63E38EE09E4F}" destId="{2CFC0BD7-CC86-4D82-AB33-0A78CCEE7089}" srcOrd="0" destOrd="0" presId="urn:microsoft.com/office/officeart/2008/layout/LinedList"/>
    <dgm:cxn modelId="{87957833-3B5E-4CCA-A077-DD6D73218878}" type="presParOf" srcId="{440F9573-3F6B-4607-8ACF-63E38EE09E4F}" destId="{47E3E781-638E-43A6-B336-7FBC21837920}" srcOrd="1" destOrd="0" presId="urn:microsoft.com/office/officeart/2008/layout/LinedList"/>
    <dgm:cxn modelId="{571BEED5-F4D5-44AD-BF7B-FC1BB915AE8C}" type="presParOf" srcId="{255F1064-C28E-4C26-B00F-50F37AC83D74}" destId="{6AFA4589-0860-4A07-B34C-5B074BA4C6F0}" srcOrd="14" destOrd="0" presId="urn:microsoft.com/office/officeart/2008/layout/LinedList"/>
    <dgm:cxn modelId="{BE883141-524A-4654-888D-FC456B2C8EE1}" type="presParOf" srcId="{255F1064-C28E-4C26-B00F-50F37AC83D74}" destId="{384205D9-694A-4C9D-A87E-5919CDC636B3}" srcOrd="15" destOrd="0" presId="urn:microsoft.com/office/officeart/2008/layout/LinedList"/>
    <dgm:cxn modelId="{FC7078B0-2212-4097-8A4B-65E1209FE731}" type="presParOf" srcId="{384205D9-694A-4C9D-A87E-5919CDC636B3}" destId="{5B7FA99A-5A6D-45F3-BF29-3517F3A78FBC}" srcOrd="0" destOrd="0" presId="urn:microsoft.com/office/officeart/2008/layout/LinedList"/>
    <dgm:cxn modelId="{4E6C5041-692D-41B2-82B5-C87BA4508978}" type="presParOf" srcId="{384205D9-694A-4C9D-A87E-5919CDC636B3}" destId="{939A797F-28FC-4ECD-977E-D21E7A8152E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17D2AAD-B578-4551-8C1C-E29846CA21D7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3DC652B4-10B4-49AA-B125-6A1E83270CF2}">
      <dgm:prSet/>
      <dgm:spPr/>
      <dgm:t>
        <a:bodyPr/>
        <a:lstStyle/>
        <a:p>
          <a:r>
            <a:rPr lang="en-US" dirty="0"/>
            <a:t>Project planning and research</a:t>
          </a:r>
        </a:p>
      </dgm:t>
    </dgm:pt>
    <dgm:pt modelId="{1DC13A8A-4D69-41AA-95CC-DD976BD541F4}" type="parTrans" cxnId="{52A7E28E-DF62-4452-BEEB-4833677D7DA0}">
      <dgm:prSet/>
      <dgm:spPr/>
      <dgm:t>
        <a:bodyPr/>
        <a:lstStyle/>
        <a:p>
          <a:endParaRPr lang="en-US"/>
        </a:p>
      </dgm:t>
    </dgm:pt>
    <dgm:pt modelId="{A2279F20-3575-4423-B9D5-88FFE4645BA8}" type="sibTrans" cxnId="{52A7E28E-DF62-4452-BEEB-4833677D7DA0}">
      <dgm:prSet/>
      <dgm:spPr/>
      <dgm:t>
        <a:bodyPr/>
        <a:lstStyle/>
        <a:p>
          <a:endParaRPr lang="en-US"/>
        </a:p>
      </dgm:t>
    </dgm:pt>
    <dgm:pt modelId="{2A00FD7A-DB53-40BD-B253-E4C7CDD02B49}">
      <dgm:prSet/>
      <dgm:spPr/>
      <dgm:t>
        <a:bodyPr/>
        <a:lstStyle/>
        <a:p>
          <a:r>
            <a:rPr lang="en-US"/>
            <a:t>Data wrangling</a:t>
          </a:r>
        </a:p>
      </dgm:t>
    </dgm:pt>
    <dgm:pt modelId="{9B0DC629-1CF4-4A2A-9F02-03BEFE5E7A76}" type="parTrans" cxnId="{547849C8-A4BE-4429-87C8-BC6147EE7B06}">
      <dgm:prSet/>
      <dgm:spPr/>
      <dgm:t>
        <a:bodyPr/>
        <a:lstStyle/>
        <a:p>
          <a:endParaRPr lang="en-US"/>
        </a:p>
      </dgm:t>
    </dgm:pt>
    <dgm:pt modelId="{B3ABAF15-FE1B-4CC1-95B9-2CAD1B72039F}" type="sibTrans" cxnId="{547849C8-A4BE-4429-87C8-BC6147EE7B06}">
      <dgm:prSet/>
      <dgm:spPr/>
      <dgm:t>
        <a:bodyPr/>
        <a:lstStyle/>
        <a:p>
          <a:endParaRPr lang="en-US"/>
        </a:p>
      </dgm:t>
    </dgm:pt>
    <dgm:pt modelId="{DFB95CB5-6135-46AD-9CB8-B3608BA41352}">
      <dgm:prSet/>
      <dgm:spPr/>
      <dgm:t>
        <a:bodyPr/>
        <a:lstStyle/>
        <a:p>
          <a:r>
            <a:rPr lang="en-US"/>
            <a:t>Data cleaning</a:t>
          </a:r>
        </a:p>
      </dgm:t>
    </dgm:pt>
    <dgm:pt modelId="{A74065E6-010B-4982-9996-EB3694B8700E}" type="parTrans" cxnId="{DE7BAEFB-FE38-4FBB-BEDD-F20BA75FB447}">
      <dgm:prSet/>
      <dgm:spPr/>
      <dgm:t>
        <a:bodyPr/>
        <a:lstStyle/>
        <a:p>
          <a:endParaRPr lang="en-US"/>
        </a:p>
      </dgm:t>
    </dgm:pt>
    <dgm:pt modelId="{CC1B2F68-E5C3-47B7-8246-345B4BAF428D}" type="sibTrans" cxnId="{DE7BAEFB-FE38-4FBB-BEDD-F20BA75FB447}">
      <dgm:prSet/>
      <dgm:spPr/>
      <dgm:t>
        <a:bodyPr/>
        <a:lstStyle/>
        <a:p>
          <a:endParaRPr lang="en-US"/>
        </a:p>
      </dgm:t>
    </dgm:pt>
    <dgm:pt modelId="{49225F4F-0486-4442-A721-566476BD7A0B}">
      <dgm:prSet/>
      <dgm:spPr/>
      <dgm:t>
        <a:bodyPr/>
        <a:lstStyle/>
        <a:p>
          <a:r>
            <a:rPr lang="en-US"/>
            <a:t>Data analysis</a:t>
          </a:r>
        </a:p>
      </dgm:t>
    </dgm:pt>
    <dgm:pt modelId="{3345ABDC-14AC-40CD-9DAA-D86681F11713}" type="parTrans" cxnId="{9BB7A264-A53A-4376-8377-E31AFC203CE3}">
      <dgm:prSet/>
      <dgm:spPr/>
      <dgm:t>
        <a:bodyPr/>
        <a:lstStyle/>
        <a:p>
          <a:endParaRPr lang="en-US"/>
        </a:p>
      </dgm:t>
    </dgm:pt>
    <dgm:pt modelId="{5C68FCF0-FB91-4F6F-A97D-532313B1B4AD}" type="sibTrans" cxnId="{9BB7A264-A53A-4376-8377-E31AFC203CE3}">
      <dgm:prSet/>
      <dgm:spPr/>
      <dgm:t>
        <a:bodyPr/>
        <a:lstStyle/>
        <a:p>
          <a:endParaRPr lang="en-US"/>
        </a:p>
      </dgm:t>
    </dgm:pt>
    <dgm:pt modelId="{B00DE13A-CBA9-47E7-883B-B865BE0FC608}">
      <dgm:prSet/>
      <dgm:spPr/>
      <dgm:t>
        <a:bodyPr/>
        <a:lstStyle/>
        <a:p>
          <a:r>
            <a:rPr lang="en-US"/>
            <a:t>Data storytelling/Final report</a:t>
          </a:r>
        </a:p>
      </dgm:t>
    </dgm:pt>
    <dgm:pt modelId="{EE02127C-890F-40D7-98C0-C93CA815682A}" type="parTrans" cxnId="{D7038F9E-0386-4E80-A908-74A20260F684}">
      <dgm:prSet/>
      <dgm:spPr/>
      <dgm:t>
        <a:bodyPr/>
        <a:lstStyle/>
        <a:p>
          <a:endParaRPr lang="en-US"/>
        </a:p>
      </dgm:t>
    </dgm:pt>
    <dgm:pt modelId="{B71D261E-550A-4513-B8D9-2FDE6A6CD552}" type="sibTrans" cxnId="{D7038F9E-0386-4E80-A908-74A20260F684}">
      <dgm:prSet/>
      <dgm:spPr/>
      <dgm:t>
        <a:bodyPr/>
        <a:lstStyle/>
        <a:p>
          <a:endParaRPr lang="en-US"/>
        </a:p>
      </dgm:t>
    </dgm:pt>
    <dgm:pt modelId="{927A2EBA-7F06-414C-8C92-53F026A6533C}" type="pres">
      <dgm:prSet presAssocID="{817D2AAD-B578-4551-8C1C-E29846CA21D7}" presName="root" presStyleCnt="0">
        <dgm:presLayoutVars>
          <dgm:dir/>
          <dgm:resizeHandles val="exact"/>
        </dgm:presLayoutVars>
      </dgm:prSet>
      <dgm:spPr/>
    </dgm:pt>
    <dgm:pt modelId="{C73B445D-3C33-42DE-A926-81DD3D4E6ABE}" type="pres">
      <dgm:prSet presAssocID="{817D2AAD-B578-4551-8C1C-E29846CA21D7}" presName="container" presStyleCnt="0">
        <dgm:presLayoutVars>
          <dgm:dir/>
          <dgm:resizeHandles val="exact"/>
        </dgm:presLayoutVars>
      </dgm:prSet>
      <dgm:spPr/>
    </dgm:pt>
    <dgm:pt modelId="{6E569917-E8BB-44DD-8462-275E9CFE9B63}" type="pres">
      <dgm:prSet presAssocID="{3DC652B4-10B4-49AA-B125-6A1E83270CF2}" presName="compNode" presStyleCnt="0"/>
      <dgm:spPr/>
    </dgm:pt>
    <dgm:pt modelId="{51AEC51D-A8EC-4159-A1BA-2280FD5B5E0C}" type="pres">
      <dgm:prSet presAssocID="{3DC652B4-10B4-49AA-B125-6A1E83270CF2}" presName="iconBgRect" presStyleLbl="bgShp" presStyleIdx="0" presStyleCnt="5"/>
      <dgm:spPr/>
    </dgm:pt>
    <dgm:pt modelId="{9B6C409C-6379-4628-BAFA-30A55C96C7DB}" type="pres">
      <dgm:prSet presAssocID="{3DC652B4-10B4-49AA-B125-6A1E83270CF2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A3DD1713-4DCD-4629-A13D-887E84372291}" type="pres">
      <dgm:prSet presAssocID="{3DC652B4-10B4-49AA-B125-6A1E83270CF2}" presName="spaceRect" presStyleCnt="0"/>
      <dgm:spPr/>
    </dgm:pt>
    <dgm:pt modelId="{0C7044F4-6142-4255-A5EA-69AF943D3F5F}" type="pres">
      <dgm:prSet presAssocID="{3DC652B4-10B4-49AA-B125-6A1E83270CF2}" presName="textRect" presStyleLbl="revTx" presStyleIdx="0" presStyleCnt="5">
        <dgm:presLayoutVars>
          <dgm:chMax val="1"/>
          <dgm:chPref val="1"/>
        </dgm:presLayoutVars>
      </dgm:prSet>
      <dgm:spPr/>
    </dgm:pt>
    <dgm:pt modelId="{544335CF-51C6-49AE-B3E1-CEB4A26E75A7}" type="pres">
      <dgm:prSet presAssocID="{A2279F20-3575-4423-B9D5-88FFE4645BA8}" presName="sibTrans" presStyleLbl="sibTrans2D1" presStyleIdx="0" presStyleCnt="0"/>
      <dgm:spPr/>
    </dgm:pt>
    <dgm:pt modelId="{15F9F139-560F-4ECE-BFB1-E9326428A4E8}" type="pres">
      <dgm:prSet presAssocID="{2A00FD7A-DB53-40BD-B253-E4C7CDD02B49}" presName="compNode" presStyleCnt="0"/>
      <dgm:spPr/>
    </dgm:pt>
    <dgm:pt modelId="{6EB7805A-A75C-41C4-AC8C-07D30F390B68}" type="pres">
      <dgm:prSet presAssocID="{2A00FD7A-DB53-40BD-B253-E4C7CDD02B49}" presName="iconBgRect" presStyleLbl="bgShp" presStyleIdx="1" presStyleCnt="5"/>
      <dgm:spPr/>
    </dgm:pt>
    <dgm:pt modelId="{1271C761-AA9B-4A3D-883E-F30459F009D7}" type="pres">
      <dgm:prSet presAssocID="{2A00FD7A-DB53-40BD-B253-E4C7CDD02B49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609ABF7F-889B-4D99-961B-AF91E1EA7472}" type="pres">
      <dgm:prSet presAssocID="{2A00FD7A-DB53-40BD-B253-E4C7CDD02B49}" presName="spaceRect" presStyleCnt="0"/>
      <dgm:spPr/>
    </dgm:pt>
    <dgm:pt modelId="{0C4DE8A8-7E73-4D84-A7DD-C247BC89C7EC}" type="pres">
      <dgm:prSet presAssocID="{2A00FD7A-DB53-40BD-B253-E4C7CDD02B49}" presName="textRect" presStyleLbl="revTx" presStyleIdx="1" presStyleCnt="5">
        <dgm:presLayoutVars>
          <dgm:chMax val="1"/>
          <dgm:chPref val="1"/>
        </dgm:presLayoutVars>
      </dgm:prSet>
      <dgm:spPr/>
    </dgm:pt>
    <dgm:pt modelId="{EAEA26D2-1D00-4726-B188-6726E9420ADF}" type="pres">
      <dgm:prSet presAssocID="{B3ABAF15-FE1B-4CC1-95B9-2CAD1B72039F}" presName="sibTrans" presStyleLbl="sibTrans2D1" presStyleIdx="0" presStyleCnt="0"/>
      <dgm:spPr/>
    </dgm:pt>
    <dgm:pt modelId="{9557AD77-D4AB-4B55-88DA-AE6C0C500320}" type="pres">
      <dgm:prSet presAssocID="{DFB95CB5-6135-46AD-9CB8-B3608BA41352}" presName="compNode" presStyleCnt="0"/>
      <dgm:spPr/>
    </dgm:pt>
    <dgm:pt modelId="{321B3E44-7869-4A74-9C68-6653D16489DE}" type="pres">
      <dgm:prSet presAssocID="{DFB95CB5-6135-46AD-9CB8-B3608BA41352}" presName="iconBgRect" presStyleLbl="bgShp" presStyleIdx="2" presStyleCnt="5"/>
      <dgm:spPr/>
    </dgm:pt>
    <dgm:pt modelId="{D5F02EA5-EFDA-4AFD-8F03-43A1B5005B42}" type="pres">
      <dgm:prSet presAssocID="{DFB95CB5-6135-46AD-9CB8-B3608BA41352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p and bucket"/>
        </a:ext>
      </dgm:extLst>
    </dgm:pt>
    <dgm:pt modelId="{7F7AB840-1711-4731-9DF4-01B08BC19759}" type="pres">
      <dgm:prSet presAssocID="{DFB95CB5-6135-46AD-9CB8-B3608BA41352}" presName="spaceRect" presStyleCnt="0"/>
      <dgm:spPr/>
    </dgm:pt>
    <dgm:pt modelId="{A979D360-4077-41FA-84F0-C817CE80135B}" type="pres">
      <dgm:prSet presAssocID="{DFB95CB5-6135-46AD-9CB8-B3608BA41352}" presName="textRect" presStyleLbl="revTx" presStyleIdx="2" presStyleCnt="5">
        <dgm:presLayoutVars>
          <dgm:chMax val="1"/>
          <dgm:chPref val="1"/>
        </dgm:presLayoutVars>
      </dgm:prSet>
      <dgm:spPr/>
    </dgm:pt>
    <dgm:pt modelId="{172B9C57-EED3-4DF1-9CD5-54F33D92C063}" type="pres">
      <dgm:prSet presAssocID="{CC1B2F68-E5C3-47B7-8246-345B4BAF428D}" presName="sibTrans" presStyleLbl="sibTrans2D1" presStyleIdx="0" presStyleCnt="0"/>
      <dgm:spPr/>
    </dgm:pt>
    <dgm:pt modelId="{0BF184C8-749F-49AF-A036-4999F834CD1A}" type="pres">
      <dgm:prSet presAssocID="{49225F4F-0486-4442-A721-566476BD7A0B}" presName="compNode" presStyleCnt="0"/>
      <dgm:spPr/>
    </dgm:pt>
    <dgm:pt modelId="{65E310E6-1B75-4E76-89CE-03D0DFA2E8C7}" type="pres">
      <dgm:prSet presAssocID="{49225F4F-0486-4442-A721-566476BD7A0B}" presName="iconBgRect" presStyleLbl="bgShp" presStyleIdx="3" presStyleCnt="5"/>
      <dgm:spPr/>
    </dgm:pt>
    <dgm:pt modelId="{9E64FB3D-2399-4603-8193-CD021AAE60DA}" type="pres">
      <dgm:prSet presAssocID="{49225F4F-0486-4442-A721-566476BD7A0B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57D6F0B3-44D2-4B0D-BFA2-6DA5EA7DBAC5}" type="pres">
      <dgm:prSet presAssocID="{49225F4F-0486-4442-A721-566476BD7A0B}" presName="spaceRect" presStyleCnt="0"/>
      <dgm:spPr/>
    </dgm:pt>
    <dgm:pt modelId="{4374BB33-A46D-4F8B-B7E8-DE43FFD10E72}" type="pres">
      <dgm:prSet presAssocID="{49225F4F-0486-4442-A721-566476BD7A0B}" presName="textRect" presStyleLbl="revTx" presStyleIdx="3" presStyleCnt="5">
        <dgm:presLayoutVars>
          <dgm:chMax val="1"/>
          <dgm:chPref val="1"/>
        </dgm:presLayoutVars>
      </dgm:prSet>
      <dgm:spPr/>
    </dgm:pt>
    <dgm:pt modelId="{9B86581E-064E-48E1-9F51-FA6133FEF929}" type="pres">
      <dgm:prSet presAssocID="{5C68FCF0-FB91-4F6F-A97D-532313B1B4AD}" presName="sibTrans" presStyleLbl="sibTrans2D1" presStyleIdx="0" presStyleCnt="0"/>
      <dgm:spPr/>
    </dgm:pt>
    <dgm:pt modelId="{E1967323-94F7-4E1D-9F95-F6D8D597BF99}" type="pres">
      <dgm:prSet presAssocID="{B00DE13A-CBA9-47E7-883B-B865BE0FC608}" presName="compNode" presStyleCnt="0"/>
      <dgm:spPr/>
    </dgm:pt>
    <dgm:pt modelId="{797D1EA2-514F-4C75-951E-63D44B95349D}" type="pres">
      <dgm:prSet presAssocID="{B00DE13A-CBA9-47E7-883B-B865BE0FC608}" presName="iconBgRect" presStyleLbl="bgShp" presStyleIdx="4" presStyleCnt="5"/>
      <dgm:spPr/>
    </dgm:pt>
    <dgm:pt modelId="{21DD3AC7-4EF8-42A1-BB1C-A89322C17010}" type="pres">
      <dgm:prSet presAssocID="{B00DE13A-CBA9-47E7-883B-B865BE0FC608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CF214757-A5C7-4153-860E-C3EFDFFEF61E}" type="pres">
      <dgm:prSet presAssocID="{B00DE13A-CBA9-47E7-883B-B865BE0FC608}" presName="spaceRect" presStyleCnt="0"/>
      <dgm:spPr/>
    </dgm:pt>
    <dgm:pt modelId="{51330A93-517B-4D4E-87B6-F16CBDC985BA}" type="pres">
      <dgm:prSet presAssocID="{B00DE13A-CBA9-47E7-883B-B865BE0FC608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60E3CA28-758A-4CA8-AA09-B85D34B3C14D}" type="presOf" srcId="{2A00FD7A-DB53-40BD-B253-E4C7CDD02B49}" destId="{0C4DE8A8-7E73-4D84-A7DD-C247BC89C7EC}" srcOrd="0" destOrd="0" presId="urn:microsoft.com/office/officeart/2018/2/layout/IconCircleList"/>
    <dgm:cxn modelId="{1D58FA2E-566E-413D-8886-D4013DE9FDC0}" type="presOf" srcId="{B00DE13A-CBA9-47E7-883B-B865BE0FC608}" destId="{51330A93-517B-4D4E-87B6-F16CBDC985BA}" srcOrd="0" destOrd="0" presId="urn:microsoft.com/office/officeart/2018/2/layout/IconCircleList"/>
    <dgm:cxn modelId="{E9F25D2F-9A0A-485A-B6A4-EBE2D0CFE778}" type="presOf" srcId="{DFB95CB5-6135-46AD-9CB8-B3608BA41352}" destId="{A979D360-4077-41FA-84F0-C817CE80135B}" srcOrd="0" destOrd="0" presId="urn:microsoft.com/office/officeart/2018/2/layout/IconCircleList"/>
    <dgm:cxn modelId="{9BB7A264-A53A-4376-8377-E31AFC203CE3}" srcId="{817D2AAD-B578-4551-8C1C-E29846CA21D7}" destId="{49225F4F-0486-4442-A721-566476BD7A0B}" srcOrd="3" destOrd="0" parTransId="{3345ABDC-14AC-40CD-9DAA-D86681F11713}" sibTransId="{5C68FCF0-FB91-4F6F-A97D-532313B1B4AD}"/>
    <dgm:cxn modelId="{2B4C5D4A-68FF-4B96-A871-20EA42EC274F}" type="presOf" srcId="{817D2AAD-B578-4551-8C1C-E29846CA21D7}" destId="{927A2EBA-7F06-414C-8C92-53F026A6533C}" srcOrd="0" destOrd="0" presId="urn:microsoft.com/office/officeart/2018/2/layout/IconCircleList"/>
    <dgm:cxn modelId="{F5AD0271-C964-404D-96FC-488ABD6F1399}" type="presOf" srcId="{3DC652B4-10B4-49AA-B125-6A1E83270CF2}" destId="{0C7044F4-6142-4255-A5EA-69AF943D3F5F}" srcOrd="0" destOrd="0" presId="urn:microsoft.com/office/officeart/2018/2/layout/IconCircleList"/>
    <dgm:cxn modelId="{7FC1B081-A274-44A5-81C3-034E3FC0F70C}" type="presOf" srcId="{49225F4F-0486-4442-A721-566476BD7A0B}" destId="{4374BB33-A46D-4F8B-B7E8-DE43FFD10E72}" srcOrd="0" destOrd="0" presId="urn:microsoft.com/office/officeart/2018/2/layout/IconCircleList"/>
    <dgm:cxn modelId="{52A7E28E-DF62-4452-BEEB-4833677D7DA0}" srcId="{817D2AAD-B578-4551-8C1C-E29846CA21D7}" destId="{3DC652B4-10B4-49AA-B125-6A1E83270CF2}" srcOrd="0" destOrd="0" parTransId="{1DC13A8A-4D69-41AA-95CC-DD976BD541F4}" sibTransId="{A2279F20-3575-4423-B9D5-88FFE4645BA8}"/>
    <dgm:cxn modelId="{D7038F9E-0386-4E80-A908-74A20260F684}" srcId="{817D2AAD-B578-4551-8C1C-E29846CA21D7}" destId="{B00DE13A-CBA9-47E7-883B-B865BE0FC608}" srcOrd="4" destOrd="0" parTransId="{EE02127C-890F-40D7-98C0-C93CA815682A}" sibTransId="{B71D261E-550A-4513-B8D9-2FDE6A6CD552}"/>
    <dgm:cxn modelId="{3CA740C3-44E8-40D7-BA2C-D99EFFEF301B}" type="presOf" srcId="{CC1B2F68-E5C3-47B7-8246-345B4BAF428D}" destId="{172B9C57-EED3-4DF1-9CD5-54F33D92C063}" srcOrd="0" destOrd="0" presId="urn:microsoft.com/office/officeart/2018/2/layout/IconCircleList"/>
    <dgm:cxn modelId="{547849C8-A4BE-4429-87C8-BC6147EE7B06}" srcId="{817D2AAD-B578-4551-8C1C-E29846CA21D7}" destId="{2A00FD7A-DB53-40BD-B253-E4C7CDD02B49}" srcOrd="1" destOrd="0" parTransId="{9B0DC629-1CF4-4A2A-9F02-03BEFE5E7A76}" sibTransId="{B3ABAF15-FE1B-4CC1-95B9-2CAD1B72039F}"/>
    <dgm:cxn modelId="{222DFAD0-FE14-4019-8058-C13B6AB7BF3F}" type="presOf" srcId="{B3ABAF15-FE1B-4CC1-95B9-2CAD1B72039F}" destId="{EAEA26D2-1D00-4726-B188-6726E9420ADF}" srcOrd="0" destOrd="0" presId="urn:microsoft.com/office/officeart/2018/2/layout/IconCircleList"/>
    <dgm:cxn modelId="{18739EE5-5956-48E3-BA2A-6194F3EEBF62}" type="presOf" srcId="{A2279F20-3575-4423-B9D5-88FFE4645BA8}" destId="{544335CF-51C6-49AE-B3E1-CEB4A26E75A7}" srcOrd="0" destOrd="0" presId="urn:microsoft.com/office/officeart/2018/2/layout/IconCircleList"/>
    <dgm:cxn modelId="{DE7BAEFB-FE38-4FBB-BEDD-F20BA75FB447}" srcId="{817D2AAD-B578-4551-8C1C-E29846CA21D7}" destId="{DFB95CB5-6135-46AD-9CB8-B3608BA41352}" srcOrd="2" destOrd="0" parTransId="{A74065E6-010B-4982-9996-EB3694B8700E}" sibTransId="{CC1B2F68-E5C3-47B7-8246-345B4BAF428D}"/>
    <dgm:cxn modelId="{C79186FE-3947-4BDF-BB7E-9E004E185665}" type="presOf" srcId="{5C68FCF0-FB91-4F6F-A97D-532313B1B4AD}" destId="{9B86581E-064E-48E1-9F51-FA6133FEF929}" srcOrd="0" destOrd="0" presId="urn:microsoft.com/office/officeart/2018/2/layout/IconCircleList"/>
    <dgm:cxn modelId="{16194316-DA4F-4BB5-814B-79A1CA46CBCB}" type="presParOf" srcId="{927A2EBA-7F06-414C-8C92-53F026A6533C}" destId="{C73B445D-3C33-42DE-A926-81DD3D4E6ABE}" srcOrd="0" destOrd="0" presId="urn:microsoft.com/office/officeart/2018/2/layout/IconCircleList"/>
    <dgm:cxn modelId="{47FD558D-A47C-4FD2-BBD5-136D051BFA2B}" type="presParOf" srcId="{C73B445D-3C33-42DE-A926-81DD3D4E6ABE}" destId="{6E569917-E8BB-44DD-8462-275E9CFE9B63}" srcOrd="0" destOrd="0" presId="urn:microsoft.com/office/officeart/2018/2/layout/IconCircleList"/>
    <dgm:cxn modelId="{298DB2C7-14E1-4279-BA54-166E220D20C2}" type="presParOf" srcId="{6E569917-E8BB-44DD-8462-275E9CFE9B63}" destId="{51AEC51D-A8EC-4159-A1BA-2280FD5B5E0C}" srcOrd="0" destOrd="0" presId="urn:microsoft.com/office/officeart/2018/2/layout/IconCircleList"/>
    <dgm:cxn modelId="{38A3AFB2-1A56-4B54-ACF2-5685E3B87CF1}" type="presParOf" srcId="{6E569917-E8BB-44DD-8462-275E9CFE9B63}" destId="{9B6C409C-6379-4628-BAFA-30A55C96C7DB}" srcOrd="1" destOrd="0" presId="urn:microsoft.com/office/officeart/2018/2/layout/IconCircleList"/>
    <dgm:cxn modelId="{7FAF6DF0-FEB7-4D4F-B99A-2BB826275CF0}" type="presParOf" srcId="{6E569917-E8BB-44DD-8462-275E9CFE9B63}" destId="{A3DD1713-4DCD-4629-A13D-887E84372291}" srcOrd="2" destOrd="0" presId="urn:microsoft.com/office/officeart/2018/2/layout/IconCircleList"/>
    <dgm:cxn modelId="{5986BD62-CFA8-4CF3-91C4-87C0D088E10E}" type="presParOf" srcId="{6E569917-E8BB-44DD-8462-275E9CFE9B63}" destId="{0C7044F4-6142-4255-A5EA-69AF943D3F5F}" srcOrd="3" destOrd="0" presId="urn:microsoft.com/office/officeart/2018/2/layout/IconCircleList"/>
    <dgm:cxn modelId="{35C7A4CA-8A62-42EC-BBBD-A0AFA7D63C69}" type="presParOf" srcId="{C73B445D-3C33-42DE-A926-81DD3D4E6ABE}" destId="{544335CF-51C6-49AE-B3E1-CEB4A26E75A7}" srcOrd="1" destOrd="0" presId="urn:microsoft.com/office/officeart/2018/2/layout/IconCircleList"/>
    <dgm:cxn modelId="{FF634420-5C09-4B39-ACF8-F18214C77EC2}" type="presParOf" srcId="{C73B445D-3C33-42DE-A926-81DD3D4E6ABE}" destId="{15F9F139-560F-4ECE-BFB1-E9326428A4E8}" srcOrd="2" destOrd="0" presId="urn:microsoft.com/office/officeart/2018/2/layout/IconCircleList"/>
    <dgm:cxn modelId="{1629AFA2-BC7B-49DF-A7FF-FEE5382B676D}" type="presParOf" srcId="{15F9F139-560F-4ECE-BFB1-E9326428A4E8}" destId="{6EB7805A-A75C-41C4-AC8C-07D30F390B68}" srcOrd="0" destOrd="0" presId="urn:microsoft.com/office/officeart/2018/2/layout/IconCircleList"/>
    <dgm:cxn modelId="{6B146C9A-CE9D-4DC2-B2B1-0C13D8991181}" type="presParOf" srcId="{15F9F139-560F-4ECE-BFB1-E9326428A4E8}" destId="{1271C761-AA9B-4A3D-883E-F30459F009D7}" srcOrd="1" destOrd="0" presId="urn:microsoft.com/office/officeart/2018/2/layout/IconCircleList"/>
    <dgm:cxn modelId="{019001B3-43FE-4426-BCC3-57FF1ADA6609}" type="presParOf" srcId="{15F9F139-560F-4ECE-BFB1-E9326428A4E8}" destId="{609ABF7F-889B-4D99-961B-AF91E1EA7472}" srcOrd="2" destOrd="0" presId="urn:microsoft.com/office/officeart/2018/2/layout/IconCircleList"/>
    <dgm:cxn modelId="{5AFC2A1C-5D19-49CF-8F28-2B1E51CFC2D8}" type="presParOf" srcId="{15F9F139-560F-4ECE-BFB1-E9326428A4E8}" destId="{0C4DE8A8-7E73-4D84-A7DD-C247BC89C7EC}" srcOrd="3" destOrd="0" presId="urn:microsoft.com/office/officeart/2018/2/layout/IconCircleList"/>
    <dgm:cxn modelId="{C7EA04A0-5C95-4D59-987D-D4737E1FAF51}" type="presParOf" srcId="{C73B445D-3C33-42DE-A926-81DD3D4E6ABE}" destId="{EAEA26D2-1D00-4726-B188-6726E9420ADF}" srcOrd="3" destOrd="0" presId="urn:microsoft.com/office/officeart/2018/2/layout/IconCircleList"/>
    <dgm:cxn modelId="{83240B1F-CC4C-44FA-A96F-EC03E31B895D}" type="presParOf" srcId="{C73B445D-3C33-42DE-A926-81DD3D4E6ABE}" destId="{9557AD77-D4AB-4B55-88DA-AE6C0C500320}" srcOrd="4" destOrd="0" presId="urn:microsoft.com/office/officeart/2018/2/layout/IconCircleList"/>
    <dgm:cxn modelId="{2C0A7F0A-8074-4E14-8341-5B0F1F7AE07D}" type="presParOf" srcId="{9557AD77-D4AB-4B55-88DA-AE6C0C500320}" destId="{321B3E44-7869-4A74-9C68-6653D16489DE}" srcOrd="0" destOrd="0" presId="urn:microsoft.com/office/officeart/2018/2/layout/IconCircleList"/>
    <dgm:cxn modelId="{98E6609E-F939-4E0B-B4B7-93C7C4CBCF96}" type="presParOf" srcId="{9557AD77-D4AB-4B55-88DA-AE6C0C500320}" destId="{D5F02EA5-EFDA-4AFD-8F03-43A1B5005B42}" srcOrd="1" destOrd="0" presId="urn:microsoft.com/office/officeart/2018/2/layout/IconCircleList"/>
    <dgm:cxn modelId="{12B5D60D-2B52-4873-9FE7-C7229D8D8346}" type="presParOf" srcId="{9557AD77-D4AB-4B55-88DA-AE6C0C500320}" destId="{7F7AB840-1711-4731-9DF4-01B08BC19759}" srcOrd="2" destOrd="0" presId="urn:microsoft.com/office/officeart/2018/2/layout/IconCircleList"/>
    <dgm:cxn modelId="{327142CF-2E93-4B53-8EEA-A1324F4A8683}" type="presParOf" srcId="{9557AD77-D4AB-4B55-88DA-AE6C0C500320}" destId="{A979D360-4077-41FA-84F0-C817CE80135B}" srcOrd="3" destOrd="0" presId="urn:microsoft.com/office/officeart/2018/2/layout/IconCircleList"/>
    <dgm:cxn modelId="{DFA686E0-3468-4D9B-B045-44C24BBEF4AB}" type="presParOf" srcId="{C73B445D-3C33-42DE-A926-81DD3D4E6ABE}" destId="{172B9C57-EED3-4DF1-9CD5-54F33D92C063}" srcOrd="5" destOrd="0" presId="urn:microsoft.com/office/officeart/2018/2/layout/IconCircleList"/>
    <dgm:cxn modelId="{FAF30519-6337-4B62-A6A1-8239750EAD09}" type="presParOf" srcId="{C73B445D-3C33-42DE-A926-81DD3D4E6ABE}" destId="{0BF184C8-749F-49AF-A036-4999F834CD1A}" srcOrd="6" destOrd="0" presId="urn:microsoft.com/office/officeart/2018/2/layout/IconCircleList"/>
    <dgm:cxn modelId="{02171D27-E220-4295-BF88-C57D935B8624}" type="presParOf" srcId="{0BF184C8-749F-49AF-A036-4999F834CD1A}" destId="{65E310E6-1B75-4E76-89CE-03D0DFA2E8C7}" srcOrd="0" destOrd="0" presId="urn:microsoft.com/office/officeart/2018/2/layout/IconCircleList"/>
    <dgm:cxn modelId="{D185A205-D908-4E37-AB4B-9626D1FAD738}" type="presParOf" srcId="{0BF184C8-749F-49AF-A036-4999F834CD1A}" destId="{9E64FB3D-2399-4603-8193-CD021AAE60DA}" srcOrd="1" destOrd="0" presId="urn:microsoft.com/office/officeart/2018/2/layout/IconCircleList"/>
    <dgm:cxn modelId="{7AD22A47-6E96-4848-8D08-514DC94EA034}" type="presParOf" srcId="{0BF184C8-749F-49AF-A036-4999F834CD1A}" destId="{57D6F0B3-44D2-4B0D-BFA2-6DA5EA7DBAC5}" srcOrd="2" destOrd="0" presId="urn:microsoft.com/office/officeart/2018/2/layout/IconCircleList"/>
    <dgm:cxn modelId="{9B1318F9-EEBC-4746-A523-14C6DABA1BEC}" type="presParOf" srcId="{0BF184C8-749F-49AF-A036-4999F834CD1A}" destId="{4374BB33-A46D-4F8B-B7E8-DE43FFD10E72}" srcOrd="3" destOrd="0" presId="urn:microsoft.com/office/officeart/2018/2/layout/IconCircleList"/>
    <dgm:cxn modelId="{83D6D280-72EA-4950-9E35-1B17A9B3CE09}" type="presParOf" srcId="{C73B445D-3C33-42DE-A926-81DD3D4E6ABE}" destId="{9B86581E-064E-48E1-9F51-FA6133FEF929}" srcOrd="7" destOrd="0" presId="urn:microsoft.com/office/officeart/2018/2/layout/IconCircleList"/>
    <dgm:cxn modelId="{EC9143C1-0E2D-4631-8D02-A808ED25ACF6}" type="presParOf" srcId="{C73B445D-3C33-42DE-A926-81DD3D4E6ABE}" destId="{E1967323-94F7-4E1D-9F95-F6D8D597BF99}" srcOrd="8" destOrd="0" presId="urn:microsoft.com/office/officeart/2018/2/layout/IconCircleList"/>
    <dgm:cxn modelId="{B57959CB-C802-4B72-AE53-637A3FDAD5C0}" type="presParOf" srcId="{E1967323-94F7-4E1D-9F95-F6D8D597BF99}" destId="{797D1EA2-514F-4C75-951E-63D44B95349D}" srcOrd="0" destOrd="0" presId="urn:microsoft.com/office/officeart/2018/2/layout/IconCircleList"/>
    <dgm:cxn modelId="{1B232AEC-BA0D-4588-9366-7060FEFFB808}" type="presParOf" srcId="{E1967323-94F7-4E1D-9F95-F6D8D597BF99}" destId="{21DD3AC7-4EF8-42A1-BB1C-A89322C17010}" srcOrd="1" destOrd="0" presId="urn:microsoft.com/office/officeart/2018/2/layout/IconCircleList"/>
    <dgm:cxn modelId="{E7C75F14-A3A6-43E6-BEE2-B4B954996D25}" type="presParOf" srcId="{E1967323-94F7-4E1D-9F95-F6D8D597BF99}" destId="{CF214757-A5C7-4153-860E-C3EFDFFEF61E}" srcOrd="2" destOrd="0" presId="urn:microsoft.com/office/officeart/2018/2/layout/IconCircleList"/>
    <dgm:cxn modelId="{6581753F-2271-4C24-BD0D-119DE822671E}" type="presParOf" srcId="{E1967323-94F7-4E1D-9F95-F6D8D597BF99}" destId="{51330A93-517B-4D4E-87B6-F16CBDC985BA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0797B-CC49-487F-A0E9-3B3FB4C23EAA}">
      <dsp:nvSpPr>
        <dsp:cNvPr id="0" name=""/>
        <dsp:cNvSpPr/>
      </dsp:nvSpPr>
      <dsp:spPr>
        <a:xfrm>
          <a:off x="0" y="0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4C398C-09C8-41AB-8C5C-0F7585D593F1}">
      <dsp:nvSpPr>
        <dsp:cNvPr id="0" name=""/>
        <dsp:cNvSpPr/>
      </dsp:nvSpPr>
      <dsp:spPr>
        <a:xfrm>
          <a:off x="0" y="0"/>
          <a:ext cx="6492875" cy="6381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Non-profit</a:t>
          </a:r>
        </a:p>
      </dsp:txBody>
      <dsp:txXfrm>
        <a:off x="0" y="0"/>
        <a:ext cx="6492875" cy="638175"/>
      </dsp:txXfrm>
    </dsp:sp>
    <dsp:sp modelId="{6A72EFDC-F2C7-45A0-9D07-EE76ECF767F0}">
      <dsp:nvSpPr>
        <dsp:cNvPr id="0" name=""/>
        <dsp:cNvSpPr/>
      </dsp:nvSpPr>
      <dsp:spPr>
        <a:xfrm>
          <a:off x="0" y="638175"/>
          <a:ext cx="6492875" cy="0"/>
        </a:xfrm>
        <a:prstGeom prst="line">
          <a:avLst/>
        </a:prstGeom>
        <a:solidFill>
          <a:schemeClr val="accent2">
            <a:hueOff val="-207909"/>
            <a:satOff val="-11990"/>
            <a:lumOff val="1233"/>
            <a:alphaOff val="0"/>
          </a:schemeClr>
        </a:solidFill>
        <a:ln w="12700" cap="flat" cmpd="sng" algn="ctr">
          <a:solidFill>
            <a:schemeClr val="accent2">
              <a:hueOff val="-207909"/>
              <a:satOff val="-11990"/>
              <a:lumOff val="123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411FAC-689F-4D7B-8F05-BE928BE88AC3}">
      <dsp:nvSpPr>
        <dsp:cNvPr id="0" name=""/>
        <dsp:cNvSpPr/>
      </dsp:nvSpPr>
      <dsp:spPr>
        <a:xfrm>
          <a:off x="0" y="638175"/>
          <a:ext cx="6492875" cy="6381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Raise awareness and funds for minority and disenfranchised communities</a:t>
          </a:r>
        </a:p>
      </dsp:txBody>
      <dsp:txXfrm>
        <a:off x="0" y="638175"/>
        <a:ext cx="6492875" cy="638175"/>
      </dsp:txXfrm>
    </dsp:sp>
    <dsp:sp modelId="{13A19A78-6B55-4EBC-A0CD-FCFE269D3935}">
      <dsp:nvSpPr>
        <dsp:cNvPr id="0" name=""/>
        <dsp:cNvSpPr/>
      </dsp:nvSpPr>
      <dsp:spPr>
        <a:xfrm>
          <a:off x="0" y="1276350"/>
          <a:ext cx="6492875" cy="0"/>
        </a:xfrm>
        <a:prstGeom prst="line">
          <a:avLst/>
        </a:prstGeom>
        <a:solidFill>
          <a:schemeClr val="accent2">
            <a:hueOff val="-415818"/>
            <a:satOff val="-23979"/>
            <a:lumOff val="2465"/>
            <a:alphaOff val="0"/>
          </a:schemeClr>
        </a:solidFill>
        <a:ln w="12700" cap="flat" cmpd="sng" algn="ctr">
          <a:solidFill>
            <a:schemeClr val="accent2">
              <a:hueOff val="-415818"/>
              <a:satOff val="-23979"/>
              <a:lumOff val="24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4F6862-23D0-4937-8BDA-C2B8895DAD6A}">
      <dsp:nvSpPr>
        <dsp:cNvPr id="0" name=""/>
        <dsp:cNvSpPr/>
      </dsp:nvSpPr>
      <dsp:spPr>
        <a:xfrm>
          <a:off x="0" y="1276350"/>
          <a:ext cx="6492875" cy="6381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Wellness, community, and youth programs</a:t>
          </a:r>
        </a:p>
      </dsp:txBody>
      <dsp:txXfrm>
        <a:off x="0" y="1276350"/>
        <a:ext cx="6492875" cy="638175"/>
      </dsp:txXfrm>
    </dsp:sp>
    <dsp:sp modelId="{2D773468-06E6-4194-A419-432F766B0B92}">
      <dsp:nvSpPr>
        <dsp:cNvPr id="0" name=""/>
        <dsp:cNvSpPr/>
      </dsp:nvSpPr>
      <dsp:spPr>
        <a:xfrm>
          <a:off x="0" y="1914524"/>
          <a:ext cx="6492875" cy="0"/>
        </a:xfrm>
        <a:prstGeom prst="line">
          <a:avLst/>
        </a:prstGeom>
        <a:solidFill>
          <a:schemeClr val="accent2">
            <a:hueOff val="-623727"/>
            <a:satOff val="-35969"/>
            <a:lumOff val="3698"/>
            <a:alphaOff val="0"/>
          </a:schemeClr>
        </a:solidFill>
        <a:ln w="12700" cap="flat" cmpd="sng" algn="ctr">
          <a:solidFill>
            <a:schemeClr val="accent2">
              <a:hueOff val="-623727"/>
              <a:satOff val="-35969"/>
              <a:lumOff val="369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B97A67-E315-4934-A868-928D2780A9C6}">
      <dsp:nvSpPr>
        <dsp:cNvPr id="0" name=""/>
        <dsp:cNvSpPr/>
      </dsp:nvSpPr>
      <dsp:spPr>
        <a:xfrm>
          <a:off x="0" y="1914525"/>
          <a:ext cx="6492875" cy="6381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Elder programs</a:t>
          </a:r>
        </a:p>
      </dsp:txBody>
      <dsp:txXfrm>
        <a:off x="0" y="1914525"/>
        <a:ext cx="6492875" cy="638175"/>
      </dsp:txXfrm>
    </dsp:sp>
    <dsp:sp modelId="{2FF53A36-79A2-4D79-B6CD-02767CD88F0F}">
      <dsp:nvSpPr>
        <dsp:cNvPr id="0" name=""/>
        <dsp:cNvSpPr/>
      </dsp:nvSpPr>
      <dsp:spPr>
        <a:xfrm>
          <a:off x="0" y="2552700"/>
          <a:ext cx="6492875" cy="0"/>
        </a:xfrm>
        <a:prstGeom prst="line">
          <a:avLst/>
        </a:prstGeom>
        <a:solidFill>
          <a:schemeClr val="accent2">
            <a:hueOff val="-831636"/>
            <a:satOff val="-47959"/>
            <a:lumOff val="4930"/>
            <a:alphaOff val="0"/>
          </a:schemeClr>
        </a:solidFill>
        <a:ln w="12700" cap="flat" cmpd="sng" algn="ctr">
          <a:solidFill>
            <a:schemeClr val="accent2">
              <a:hueOff val="-831636"/>
              <a:satOff val="-47959"/>
              <a:lumOff val="493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777F66-5A2F-43A9-AB65-6329B4FD32E8}">
      <dsp:nvSpPr>
        <dsp:cNvPr id="0" name=""/>
        <dsp:cNvSpPr/>
      </dsp:nvSpPr>
      <dsp:spPr>
        <a:xfrm>
          <a:off x="0" y="2552700"/>
          <a:ext cx="6492875" cy="6381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Women’s health programs</a:t>
          </a:r>
        </a:p>
      </dsp:txBody>
      <dsp:txXfrm>
        <a:off x="0" y="2552700"/>
        <a:ext cx="6492875" cy="638175"/>
      </dsp:txXfrm>
    </dsp:sp>
    <dsp:sp modelId="{80CC7BB4-79DC-4224-9A66-4CF072B0FE60}">
      <dsp:nvSpPr>
        <dsp:cNvPr id="0" name=""/>
        <dsp:cNvSpPr/>
      </dsp:nvSpPr>
      <dsp:spPr>
        <a:xfrm>
          <a:off x="0" y="3190874"/>
          <a:ext cx="6492875" cy="0"/>
        </a:xfrm>
        <a:prstGeom prst="line">
          <a:avLst/>
        </a:prstGeom>
        <a:solidFill>
          <a:schemeClr val="accent2">
            <a:hueOff val="-1039545"/>
            <a:satOff val="-59949"/>
            <a:lumOff val="6163"/>
            <a:alphaOff val="0"/>
          </a:schemeClr>
        </a:solidFill>
        <a:ln w="12700" cap="flat" cmpd="sng" algn="ctr">
          <a:solidFill>
            <a:schemeClr val="accent2">
              <a:hueOff val="-1039545"/>
              <a:satOff val="-59949"/>
              <a:lumOff val="616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2A9B95-8B51-4E21-9538-CD8DFE7D0128}">
      <dsp:nvSpPr>
        <dsp:cNvPr id="0" name=""/>
        <dsp:cNvSpPr/>
      </dsp:nvSpPr>
      <dsp:spPr>
        <a:xfrm>
          <a:off x="0" y="3190875"/>
          <a:ext cx="6492875" cy="6381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Educational resources</a:t>
          </a:r>
        </a:p>
      </dsp:txBody>
      <dsp:txXfrm>
        <a:off x="0" y="3190875"/>
        <a:ext cx="6492875" cy="638175"/>
      </dsp:txXfrm>
    </dsp:sp>
    <dsp:sp modelId="{F99F2006-D2A0-4B95-8741-4A10EF3576DC}">
      <dsp:nvSpPr>
        <dsp:cNvPr id="0" name=""/>
        <dsp:cNvSpPr/>
      </dsp:nvSpPr>
      <dsp:spPr>
        <a:xfrm>
          <a:off x="0" y="3829050"/>
          <a:ext cx="6492875" cy="0"/>
        </a:xfrm>
        <a:prstGeom prst="line">
          <a:avLst/>
        </a:prstGeom>
        <a:solidFill>
          <a:schemeClr val="accent2">
            <a:hueOff val="-1247454"/>
            <a:satOff val="-71938"/>
            <a:lumOff val="7395"/>
            <a:alphaOff val="0"/>
          </a:schemeClr>
        </a:solidFill>
        <a:ln w="12700" cap="flat" cmpd="sng" algn="ctr">
          <a:solidFill>
            <a:schemeClr val="accent2">
              <a:hueOff val="-1247454"/>
              <a:satOff val="-71938"/>
              <a:lumOff val="739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FC0BD7-CC86-4D82-AB33-0A78CCEE7089}">
      <dsp:nvSpPr>
        <dsp:cNvPr id="0" name=""/>
        <dsp:cNvSpPr/>
      </dsp:nvSpPr>
      <dsp:spPr>
        <a:xfrm>
          <a:off x="0" y="3829050"/>
          <a:ext cx="6492875" cy="6381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Public Health awareness</a:t>
          </a:r>
        </a:p>
      </dsp:txBody>
      <dsp:txXfrm>
        <a:off x="0" y="3829050"/>
        <a:ext cx="6492875" cy="638175"/>
      </dsp:txXfrm>
    </dsp:sp>
    <dsp:sp modelId="{6AFA4589-0860-4A07-B34C-5B074BA4C6F0}">
      <dsp:nvSpPr>
        <dsp:cNvPr id="0" name=""/>
        <dsp:cNvSpPr/>
      </dsp:nvSpPr>
      <dsp:spPr>
        <a:xfrm>
          <a:off x="0" y="4467225"/>
          <a:ext cx="6492875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7FA99A-5A6D-45F3-BF29-3517F3A78FBC}">
      <dsp:nvSpPr>
        <dsp:cNvPr id="0" name=""/>
        <dsp:cNvSpPr/>
      </dsp:nvSpPr>
      <dsp:spPr>
        <a:xfrm>
          <a:off x="0" y="4467225"/>
          <a:ext cx="6492875" cy="6381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Data Analysis Projects</a:t>
          </a:r>
        </a:p>
      </dsp:txBody>
      <dsp:txXfrm>
        <a:off x="0" y="4467225"/>
        <a:ext cx="6492875" cy="6381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AEC51D-A8EC-4159-A1BA-2280FD5B5E0C}">
      <dsp:nvSpPr>
        <dsp:cNvPr id="0" name=""/>
        <dsp:cNvSpPr/>
      </dsp:nvSpPr>
      <dsp:spPr>
        <a:xfrm>
          <a:off x="60328" y="82643"/>
          <a:ext cx="687606" cy="68760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6C409C-6379-4628-BAFA-30A55C96C7DB}">
      <dsp:nvSpPr>
        <dsp:cNvPr id="0" name=""/>
        <dsp:cNvSpPr/>
      </dsp:nvSpPr>
      <dsp:spPr>
        <a:xfrm>
          <a:off x="204725" y="227040"/>
          <a:ext cx="398811" cy="39881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7044F4-6142-4255-A5EA-69AF943D3F5F}">
      <dsp:nvSpPr>
        <dsp:cNvPr id="0" name=""/>
        <dsp:cNvSpPr/>
      </dsp:nvSpPr>
      <dsp:spPr>
        <a:xfrm>
          <a:off x="895279" y="82643"/>
          <a:ext cx="1620787" cy="6876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Project planning and research</a:t>
          </a:r>
        </a:p>
      </dsp:txBody>
      <dsp:txXfrm>
        <a:off x="895279" y="82643"/>
        <a:ext cx="1620787" cy="687606"/>
      </dsp:txXfrm>
    </dsp:sp>
    <dsp:sp modelId="{6EB7805A-A75C-41C4-AC8C-07D30F390B68}">
      <dsp:nvSpPr>
        <dsp:cNvPr id="0" name=""/>
        <dsp:cNvSpPr/>
      </dsp:nvSpPr>
      <dsp:spPr>
        <a:xfrm>
          <a:off x="2798476" y="82643"/>
          <a:ext cx="687606" cy="68760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71C761-AA9B-4A3D-883E-F30459F009D7}">
      <dsp:nvSpPr>
        <dsp:cNvPr id="0" name=""/>
        <dsp:cNvSpPr/>
      </dsp:nvSpPr>
      <dsp:spPr>
        <a:xfrm>
          <a:off x="2942873" y="227040"/>
          <a:ext cx="398811" cy="39881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4DE8A8-7E73-4D84-A7DD-C247BC89C7EC}">
      <dsp:nvSpPr>
        <dsp:cNvPr id="0" name=""/>
        <dsp:cNvSpPr/>
      </dsp:nvSpPr>
      <dsp:spPr>
        <a:xfrm>
          <a:off x="3633427" y="82643"/>
          <a:ext cx="1620787" cy="6876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Data wrangling</a:t>
          </a:r>
        </a:p>
      </dsp:txBody>
      <dsp:txXfrm>
        <a:off x="3633427" y="82643"/>
        <a:ext cx="1620787" cy="687606"/>
      </dsp:txXfrm>
    </dsp:sp>
    <dsp:sp modelId="{321B3E44-7869-4A74-9C68-6653D16489DE}">
      <dsp:nvSpPr>
        <dsp:cNvPr id="0" name=""/>
        <dsp:cNvSpPr/>
      </dsp:nvSpPr>
      <dsp:spPr>
        <a:xfrm>
          <a:off x="60328" y="1344156"/>
          <a:ext cx="687606" cy="68760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F02EA5-EFDA-4AFD-8F03-43A1B5005B42}">
      <dsp:nvSpPr>
        <dsp:cNvPr id="0" name=""/>
        <dsp:cNvSpPr/>
      </dsp:nvSpPr>
      <dsp:spPr>
        <a:xfrm>
          <a:off x="204725" y="1488554"/>
          <a:ext cx="398811" cy="39881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79D360-4077-41FA-84F0-C817CE80135B}">
      <dsp:nvSpPr>
        <dsp:cNvPr id="0" name=""/>
        <dsp:cNvSpPr/>
      </dsp:nvSpPr>
      <dsp:spPr>
        <a:xfrm>
          <a:off x="895279" y="1344156"/>
          <a:ext cx="1620787" cy="6876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Data cleaning</a:t>
          </a:r>
        </a:p>
      </dsp:txBody>
      <dsp:txXfrm>
        <a:off x="895279" y="1344156"/>
        <a:ext cx="1620787" cy="687606"/>
      </dsp:txXfrm>
    </dsp:sp>
    <dsp:sp modelId="{65E310E6-1B75-4E76-89CE-03D0DFA2E8C7}">
      <dsp:nvSpPr>
        <dsp:cNvPr id="0" name=""/>
        <dsp:cNvSpPr/>
      </dsp:nvSpPr>
      <dsp:spPr>
        <a:xfrm>
          <a:off x="2798476" y="1344156"/>
          <a:ext cx="687606" cy="68760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64FB3D-2399-4603-8193-CD021AAE60DA}">
      <dsp:nvSpPr>
        <dsp:cNvPr id="0" name=""/>
        <dsp:cNvSpPr/>
      </dsp:nvSpPr>
      <dsp:spPr>
        <a:xfrm>
          <a:off x="2942873" y="1488554"/>
          <a:ext cx="398811" cy="39881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74BB33-A46D-4F8B-B7E8-DE43FFD10E72}">
      <dsp:nvSpPr>
        <dsp:cNvPr id="0" name=""/>
        <dsp:cNvSpPr/>
      </dsp:nvSpPr>
      <dsp:spPr>
        <a:xfrm>
          <a:off x="3633427" y="1344156"/>
          <a:ext cx="1620787" cy="6876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Data analysis</a:t>
          </a:r>
        </a:p>
      </dsp:txBody>
      <dsp:txXfrm>
        <a:off x="3633427" y="1344156"/>
        <a:ext cx="1620787" cy="687606"/>
      </dsp:txXfrm>
    </dsp:sp>
    <dsp:sp modelId="{797D1EA2-514F-4C75-951E-63D44B95349D}">
      <dsp:nvSpPr>
        <dsp:cNvPr id="0" name=""/>
        <dsp:cNvSpPr/>
      </dsp:nvSpPr>
      <dsp:spPr>
        <a:xfrm>
          <a:off x="60328" y="2605669"/>
          <a:ext cx="687606" cy="68760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DD3AC7-4EF8-42A1-BB1C-A89322C17010}">
      <dsp:nvSpPr>
        <dsp:cNvPr id="0" name=""/>
        <dsp:cNvSpPr/>
      </dsp:nvSpPr>
      <dsp:spPr>
        <a:xfrm>
          <a:off x="204725" y="2750067"/>
          <a:ext cx="398811" cy="398811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330A93-517B-4D4E-87B6-F16CBDC985BA}">
      <dsp:nvSpPr>
        <dsp:cNvPr id="0" name=""/>
        <dsp:cNvSpPr/>
      </dsp:nvSpPr>
      <dsp:spPr>
        <a:xfrm>
          <a:off x="895279" y="2605669"/>
          <a:ext cx="1620787" cy="6876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Data storytelling/Final report</a:t>
          </a:r>
        </a:p>
      </dsp:txBody>
      <dsp:txXfrm>
        <a:off x="895279" y="2605669"/>
        <a:ext cx="1620787" cy="6876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C1F3CB-50E0-4A94-BA46-6903C5907F4E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AA3E47-0E78-4672-BAA5-BA6F3CE17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111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A3E47-0E78-4672-BAA5-BA6F3CE17F2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140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B88E5-B4B8-1F51-5DF4-E73CBFC6BE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A8ECB9-C165-4D89-B736-E4CAAF563F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251406-6222-C90A-5698-AF89F6DAF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E114A-2B0C-4EEC-AB84-9F7353A07417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944E05-E962-83DF-0088-CE7AF9D43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6588B-0081-5454-3F61-54D942608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29AF-83E9-4F97-AA96-40085EC5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943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DF1FD-B3DD-5F11-A276-FC5B56FE2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CBB07D-C2C1-A4ED-CA87-F0BD0A055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DCDA88-4F4F-83D5-0935-DD260F937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E114A-2B0C-4EEC-AB84-9F7353A07417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209E3-F769-B626-4861-53A264E54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4C3BC6-6866-8DAA-0F81-192913D09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29AF-83E9-4F97-AA96-40085EC5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461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18ACA4-93C3-0F0F-7457-FCEE4B6664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831E31-7A11-3A9D-C0C1-02A421FA6D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28816-A7D1-9B91-C949-40DBF3207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E114A-2B0C-4EEC-AB84-9F7353A07417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F7250-B8DA-7C1A-D3DE-17B67730A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00986F-F869-678C-4863-21D40E345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29AF-83E9-4F97-AA96-40085EC5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795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B33FC-04C8-ECB2-0776-829F13E98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FBD25-BBED-8486-0590-6131B631F2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0B9E45-DA11-4ECE-1BCE-85EEE74F9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E114A-2B0C-4EEC-AB84-9F7353A07417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589F6-B6BC-23BD-A94E-35E2E42C6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5FE732-C893-6AEC-C29B-D665A0253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29AF-83E9-4F97-AA96-40085EC5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3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57F3F-E1FF-D45E-CC27-34B542099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39C0CA-C375-91D0-0994-C80FCEFA36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9747C4-1E87-46A0-98DD-B8B0439E8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E114A-2B0C-4EEC-AB84-9F7353A07417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0DA3C8-3195-558D-5D1C-B66EBC0AD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6359D6-4A95-863D-5232-32C9A4BF3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29AF-83E9-4F97-AA96-40085EC5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365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354D4-CF73-FE28-DD82-AB7F78901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0FBCF-CD08-ACC5-F317-664C749CAB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64C044-9084-4455-653F-CEA577D844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817E01-3908-BCB5-A5C9-DCEB5A55F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E114A-2B0C-4EEC-AB84-9F7353A07417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86471-27C8-4643-D997-C453F139A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3620C8-872F-6265-6781-D04482834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29AF-83E9-4F97-AA96-40085EC5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37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A2F9-DCC6-2371-616B-FEAB440E6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594C79-5DAA-1EAC-C90F-AEB95D8D36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F73CE5-23DB-EFA3-62BF-9E98E8A8BA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7493E6-1D70-13F0-06BE-EB3074E034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54C666-C216-6252-F256-206BEFA6C3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BC63FD-96A9-402A-3366-B54D63869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E114A-2B0C-4EEC-AB84-9F7353A07417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836AA7-A05E-6AB9-63EB-461A1FED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ADD208-6BF8-5434-4605-A47E351D1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29AF-83E9-4F97-AA96-40085EC5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498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0CA5E-1FE6-6599-7CC9-D29B689FA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A071F9-FC35-B93A-1419-850193C9A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E114A-2B0C-4EEC-AB84-9F7353A07417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8F4A10-B1C6-101D-5873-3A173ACC5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2A74A-FF0A-26D5-4C1A-4922B5E9C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29AF-83E9-4F97-AA96-40085EC5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700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5DF849-AAA4-4A20-20CF-9748108A9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E114A-2B0C-4EEC-AB84-9F7353A07417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2ADD28-6E28-C754-CB6A-316602ED1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353C7C-18BD-2DE1-20D2-80A40739E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29AF-83E9-4F97-AA96-40085EC5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890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862C6-EBE7-4393-9641-14AD0BAA4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3E713-D843-9890-9B17-B9EC19029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97B7B3-87AE-6EBC-FBCA-D275F72ED2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A8EC54-A9CA-1A01-CB44-BC914DA97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E114A-2B0C-4EEC-AB84-9F7353A07417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DA38F6-31FA-26B6-3534-592637AC2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69321E-BA59-941A-DC59-49DCC9C9A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29AF-83E9-4F97-AA96-40085EC5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418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9964B-9406-6AF7-D508-61807A50B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5B193F-FAEF-6FB5-5D4A-8A6B0CC095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9B983B-2518-333E-A12F-AAF1222DB7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3E161F-B720-0403-0B09-BA408931F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E114A-2B0C-4EEC-AB84-9F7353A07417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117A7C-BDB7-3924-0568-37592EDAB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973CAF-7276-0879-C94B-28E8169FD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29AF-83E9-4F97-AA96-40085EC5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936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2A99E2-E221-E79E-91F4-5D5334135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0F605A-9C5A-BA00-3B72-C9C338815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5F050-245B-FDE1-098E-90C8C9F7BB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EE114A-2B0C-4EEC-AB84-9F7353A07417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A6EED-31F3-3E0B-A438-2077CAC0B7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C85A09-3E0F-554F-A2D6-D27A2B67D1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129AF-83E9-4F97-AA96-40085EC5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540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Video 17">
            <a:extLst>
              <a:ext uri="{FF2B5EF4-FFF2-40B4-BE49-F238E27FC236}">
                <a16:creationId xmlns:a16="http://schemas.microsoft.com/office/drawing/2014/main" id="{EAA16E5D-B5B1-D527-21DD-2A9B917AAB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035577-ECD2-9EF9-C0DC-6A606BEF8C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We Rise 4 Wellness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DD6A09C-69B3-169A-FBBF-47F84B3AA0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Bringing Wellness and Change to Life – My Internship Journey</a:t>
            </a:r>
          </a:p>
        </p:txBody>
      </p:sp>
    </p:spTree>
    <p:extLst>
      <p:ext uri="{BB962C8B-B14F-4D97-AF65-F5344CB8AC3E}">
        <p14:creationId xmlns:p14="http://schemas.microsoft.com/office/powerpoint/2010/main" val="266735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28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mute="1">
                <p:cTn id="18" repeatCount="indefinite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  <p:bldLst>
      <p:bldP spid="2" grpId="0"/>
      <p:bldP spid="5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0838D-1B6A-2C8D-B862-459C66FDC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330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/>
              <a:t>Internship Experience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" name="Picture 15" descr="Person holding a puzzle piece">
            <a:extLst>
              <a:ext uri="{FF2B5EF4-FFF2-40B4-BE49-F238E27FC236}">
                <a16:creationId xmlns:a16="http://schemas.microsoft.com/office/drawing/2014/main" id="{64F8954E-EF37-5886-35B5-8CDBB767F9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64" r="17239"/>
          <a:stretch/>
        </p:blipFill>
        <p:spPr>
          <a:xfrm>
            <a:off x="2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0" y="0"/>
                </a:moveTo>
                <a:lnTo>
                  <a:pt x="4400491" y="0"/>
                </a:lnTo>
                <a:lnTo>
                  <a:pt x="4484766" y="76595"/>
                </a:lnTo>
                <a:cubicBezTo>
                  <a:pt x="5076107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F69DB-7BF9-48BA-46E7-E5757C23B4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329" y="2279018"/>
            <a:ext cx="5314543" cy="3375920"/>
          </a:xfrm>
        </p:spPr>
        <p:txBody>
          <a:bodyPr anchor="t">
            <a:normAutofit/>
          </a:bodyPr>
          <a:lstStyle/>
          <a:p>
            <a:r>
              <a:rPr lang="en-US" sz="1800"/>
              <a:t>Changing Goals:</a:t>
            </a:r>
          </a:p>
          <a:p>
            <a:pPr lvl="1"/>
            <a:r>
              <a:rPr lang="en-US" sz="1800"/>
              <a:t>Short-term changes</a:t>
            </a:r>
          </a:p>
          <a:p>
            <a:pPr lvl="1"/>
            <a:r>
              <a:rPr lang="en-US" sz="1800"/>
              <a:t>Continue developing real-world skills and experience</a:t>
            </a:r>
          </a:p>
          <a:p>
            <a:pPr lvl="1"/>
            <a:r>
              <a:rPr lang="en-US" sz="1800"/>
              <a:t>More interaction and collaboration efforts</a:t>
            </a:r>
          </a:p>
          <a:p>
            <a:pPr lvl="1"/>
            <a:r>
              <a:rPr lang="en-US" sz="1800"/>
              <a:t>BUILD PORTFOLIO AND WORK ON PROJECTS!!!</a:t>
            </a:r>
          </a:p>
        </p:txBody>
      </p:sp>
    </p:spTree>
    <p:extLst>
      <p:ext uri="{BB962C8B-B14F-4D97-AF65-F5344CB8AC3E}">
        <p14:creationId xmlns:p14="http://schemas.microsoft.com/office/powerpoint/2010/main" val="42437101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F901A-E4DB-FD79-B1A0-BE942CEBE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330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/>
              <a:t>Internship Experience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2A531C0-56E5-3837-6199-CBA3C43AAE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235" r="20634"/>
          <a:stretch/>
        </p:blipFill>
        <p:spPr>
          <a:xfrm>
            <a:off x="2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0" y="0"/>
                </a:moveTo>
                <a:lnTo>
                  <a:pt x="4400491" y="0"/>
                </a:lnTo>
                <a:lnTo>
                  <a:pt x="4484766" y="76595"/>
                </a:lnTo>
                <a:cubicBezTo>
                  <a:pt x="5076107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19EF8-00CB-6C22-80B5-9DE724FF5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329" y="2279018"/>
            <a:ext cx="5314543" cy="3375920"/>
          </a:xfrm>
        </p:spPr>
        <p:txBody>
          <a:bodyPr anchor="t">
            <a:normAutofit/>
          </a:bodyPr>
          <a:lstStyle/>
          <a:p>
            <a:r>
              <a:rPr lang="en-US" sz="1800"/>
              <a:t>Personal Growth:</a:t>
            </a:r>
          </a:p>
          <a:p>
            <a:pPr lvl="1"/>
            <a:r>
              <a:rPr lang="en-US" sz="1800"/>
              <a:t>Business communication</a:t>
            </a:r>
          </a:p>
          <a:p>
            <a:pPr lvl="1"/>
            <a:r>
              <a:rPr lang="en-US" sz="1800"/>
              <a:t>Teamwork skills</a:t>
            </a:r>
          </a:p>
          <a:p>
            <a:pPr lvl="1"/>
            <a:r>
              <a:rPr lang="en-US" sz="1800"/>
              <a:t>Research</a:t>
            </a:r>
          </a:p>
          <a:p>
            <a:pPr lvl="1"/>
            <a:r>
              <a:rPr lang="en-US" sz="1800"/>
              <a:t>Storytelling</a:t>
            </a:r>
          </a:p>
          <a:p>
            <a:pPr lvl="1"/>
            <a:r>
              <a:rPr lang="en-US" sz="1800"/>
              <a:t>Presentation skills</a:t>
            </a:r>
          </a:p>
          <a:p>
            <a:pPr lvl="1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40556010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99BFBB-5307-6BA4-B013-A89CE30AD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567843"/>
            <a:ext cx="3712224" cy="3714496"/>
          </a:xfrm>
        </p:spPr>
        <p:txBody>
          <a:bodyPr anchor="ctr">
            <a:normAutofit/>
          </a:bodyPr>
          <a:lstStyle/>
          <a:p>
            <a:r>
              <a:rPr lang="en-US" sz="4800"/>
              <a:t>Internship Experience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C3846A5-A498-4C9E-B4DC-13532657D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5506" y="643467"/>
            <a:ext cx="1128382" cy="847206"/>
            <a:chOff x="8183879" y="1000124"/>
            <a:chExt cx="1562267" cy="1172973"/>
          </a:xfrm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8A845FC1-FE68-40DE-B785-AA0F3DBD6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C26048ED-7A92-4694-A168-2C6C5C0D6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662A3FAA-D056-4098-8115-EA61EAF06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7645" y="839534"/>
            <a:ext cx="6781601" cy="5652388"/>
          </a:xfrm>
          <a:custGeom>
            <a:avLst/>
            <a:gdLst>
              <a:gd name="connsiteX0" fmla="*/ 2768595 w 4574113"/>
              <a:gd name="connsiteY0" fmla="*/ 2476119 h 3812472"/>
              <a:gd name="connsiteX1" fmla="*/ 3374676 w 4574113"/>
              <a:gd name="connsiteY1" fmla="*/ 2476119 h 3812472"/>
              <a:gd name="connsiteX2" fmla="*/ 3403209 w 4574113"/>
              <a:gd name="connsiteY2" fmla="*/ 2479909 h 3812472"/>
              <a:gd name="connsiteX3" fmla="*/ 3422833 w 4574113"/>
              <a:gd name="connsiteY3" fmla="*/ 2488137 h 3812472"/>
              <a:gd name="connsiteX4" fmla="*/ 3410840 w 4574113"/>
              <a:gd name="connsiteY4" fmla="*/ 2508879 h 3812472"/>
              <a:gd name="connsiteX5" fmla="*/ 2985934 w 4574113"/>
              <a:gd name="connsiteY5" fmla="*/ 3243764 h 3812472"/>
              <a:gd name="connsiteX6" fmla="*/ 2732784 w 4574113"/>
              <a:gd name="connsiteY6" fmla="*/ 3390890 h 3812472"/>
              <a:gd name="connsiteX7" fmla="*/ 2529297 w 4574113"/>
              <a:gd name="connsiteY7" fmla="*/ 3390890 h 3812472"/>
              <a:gd name="connsiteX8" fmla="*/ 2505559 w 4574113"/>
              <a:gd name="connsiteY8" fmla="*/ 3390890 h 3812472"/>
              <a:gd name="connsiteX9" fmla="*/ 2482907 w 4574113"/>
              <a:gd name="connsiteY9" fmla="*/ 3351884 h 3812472"/>
              <a:gd name="connsiteX10" fmla="*/ 2371959 w 4574113"/>
              <a:gd name="connsiteY10" fmla="*/ 3160822 h 3812472"/>
              <a:gd name="connsiteX11" fmla="*/ 2371959 w 4574113"/>
              <a:gd name="connsiteY11" fmla="*/ 3053878 h 3812472"/>
              <a:gd name="connsiteX12" fmla="*/ 2675654 w 4574113"/>
              <a:gd name="connsiteY12" fmla="*/ 2530895 h 3812472"/>
              <a:gd name="connsiteX13" fmla="*/ 2768595 w 4574113"/>
              <a:gd name="connsiteY13" fmla="*/ 2476119 h 3812472"/>
              <a:gd name="connsiteX14" fmla="*/ 3909778 w 4574113"/>
              <a:gd name="connsiteY14" fmla="*/ 676847 h 3812472"/>
              <a:gd name="connsiteX15" fmla="*/ 4305516 w 4574113"/>
              <a:gd name="connsiteY15" fmla="*/ 676847 h 3812472"/>
              <a:gd name="connsiteX16" fmla="*/ 4367056 w 4574113"/>
              <a:gd name="connsiteY16" fmla="*/ 712612 h 3812472"/>
              <a:gd name="connsiteX17" fmla="*/ 4564498 w 4574113"/>
              <a:gd name="connsiteY17" fmla="*/ 1054092 h 3812472"/>
              <a:gd name="connsiteX18" fmla="*/ 4564498 w 4574113"/>
              <a:gd name="connsiteY18" fmla="*/ 1123921 h 3812472"/>
              <a:gd name="connsiteX19" fmla="*/ 4367056 w 4574113"/>
              <a:gd name="connsiteY19" fmla="*/ 1465401 h 3812472"/>
              <a:gd name="connsiteX20" fmla="*/ 4305516 w 4574113"/>
              <a:gd name="connsiteY20" fmla="*/ 1501167 h 3812472"/>
              <a:gd name="connsiteX21" fmla="*/ 3909778 w 4574113"/>
              <a:gd name="connsiteY21" fmla="*/ 1501167 h 3812472"/>
              <a:gd name="connsiteX22" fmla="*/ 3849091 w 4574113"/>
              <a:gd name="connsiteY22" fmla="*/ 1465401 h 3812472"/>
              <a:gd name="connsiteX23" fmla="*/ 3650795 w 4574113"/>
              <a:gd name="connsiteY23" fmla="*/ 1123921 h 3812472"/>
              <a:gd name="connsiteX24" fmla="*/ 3650795 w 4574113"/>
              <a:gd name="connsiteY24" fmla="*/ 1054092 h 3812472"/>
              <a:gd name="connsiteX25" fmla="*/ 3849091 w 4574113"/>
              <a:gd name="connsiteY25" fmla="*/ 712612 h 3812472"/>
              <a:gd name="connsiteX26" fmla="*/ 3909778 w 4574113"/>
              <a:gd name="connsiteY26" fmla="*/ 676847 h 3812472"/>
              <a:gd name="connsiteX27" fmla="*/ 1104892 w 4574113"/>
              <a:gd name="connsiteY27" fmla="*/ 0 h 3812472"/>
              <a:gd name="connsiteX28" fmla="*/ 2732784 w 4574113"/>
              <a:gd name="connsiteY28" fmla="*/ 0 h 3812472"/>
              <a:gd name="connsiteX29" fmla="*/ 2985934 w 4574113"/>
              <a:gd name="connsiteY29" fmla="*/ 147125 h 3812472"/>
              <a:gd name="connsiteX30" fmla="*/ 3798122 w 4574113"/>
              <a:gd name="connsiteY30" fmla="*/ 1551823 h 3812472"/>
              <a:gd name="connsiteX31" fmla="*/ 3798122 w 4574113"/>
              <a:gd name="connsiteY31" fmla="*/ 1839068 h 3812472"/>
              <a:gd name="connsiteX32" fmla="*/ 3496551 w 4574113"/>
              <a:gd name="connsiteY32" fmla="*/ 2360642 h 3812472"/>
              <a:gd name="connsiteX33" fmla="*/ 3471135 w 4574113"/>
              <a:gd name="connsiteY33" fmla="*/ 2404597 h 3812472"/>
              <a:gd name="connsiteX34" fmla="*/ 3472029 w 4574113"/>
              <a:gd name="connsiteY34" fmla="*/ 2404972 h 3812472"/>
              <a:gd name="connsiteX35" fmla="*/ 3516881 w 4574113"/>
              <a:gd name="connsiteY35" fmla="*/ 2450209 h 3812472"/>
              <a:gd name="connsiteX36" fmla="*/ 3857970 w 4574113"/>
              <a:gd name="connsiteY36" fmla="*/ 3040131 h 3812472"/>
              <a:gd name="connsiteX37" fmla="*/ 3857970 w 4574113"/>
              <a:gd name="connsiteY37" fmla="*/ 3160764 h 3812472"/>
              <a:gd name="connsiteX38" fmla="*/ 3516881 w 4574113"/>
              <a:gd name="connsiteY38" fmla="*/ 3750684 h 3812472"/>
              <a:gd name="connsiteX39" fmla="*/ 3410567 w 4574113"/>
              <a:gd name="connsiteY39" fmla="*/ 3812472 h 3812472"/>
              <a:gd name="connsiteX40" fmla="*/ 2726911 w 4574113"/>
              <a:gd name="connsiteY40" fmla="*/ 3812472 h 3812472"/>
              <a:gd name="connsiteX41" fmla="*/ 2622074 w 4574113"/>
              <a:gd name="connsiteY41" fmla="*/ 3750684 h 3812472"/>
              <a:gd name="connsiteX42" fmla="*/ 2438330 w 4574113"/>
              <a:gd name="connsiteY42" fmla="*/ 3434265 h 3812472"/>
              <a:gd name="connsiteX43" fmla="*/ 2417573 w 4574113"/>
              <a:gd name="connsiteY43" fmla="*/ 3398519 h 3812472"/>
              <a:gd name="connsiteX44" fmla="*/ 2433905 w 4574113"/>
              <a:gd name="connsiteY44" fmla="*/ 3398519 h 3812472"/>
              <a:gd name="connsiteX45" fmla="*/ 2511101 w 4574113"/>
              <a:gd name="connsiteY45" fmla="*/ 3398519 h 3812472"/>
              <a:gd name="connsiteX46" fmla="*/ 2544636 w 4574113"/>
              <a:gd name="connsiteY46" fmla="*/ 3456269 h 3812472"/>
              <a:gd name="connsiteX47" fmla="*/ 2672757 w 4574113"/>
              <a:gd name="connsiteY47" fmla="*/ 3676902 h 3812472"/>
              <a:gd name="connsiteX48" fmla="*/ 2765699 w 4574113"/>
              <a:gd name="connsiteY48" fmla="*/ 3731679 h 3812472"/>
              <a:gd name="connsiteX49" fmla="*/ 3371780 w 4574113"/>
              <a:gd name="connsiteY49" fmla="*/ 3731679 h 3812472"/>
              <a:gd name="connsiteX50" fmla="*/ 3466029 w 4574113"/>
              <a:gd name="connsiteY50" fmla="*/ 3676902 h 3812472"/>
              <a:gd name="connsiteX51" fmla="*/ 3768415 w 4574113"/>
              <a:gd name="connsiteY51" fmla="*/ 3153920 h 3812472"/>
              <a:gd name="connsiteX52" fmla="*/ 3768415 w 4574113"/>
              <a:gd name="connsiteY52" fmla="*/ 3046975 h 3812472"/>
              <a:gd name="connsiteX53" fmla="*/ 3466029 w 4574113"/>
              <a:gd name="connsiteY53" fmla="*/ 2523992 h 3812472"/>
              <a:gd name="connsiteX54" fmla="*/ 3426268 w 4574113"/>
              <a:gd name="connsiteY54" fmla="*/ 2483888 h 3812472"/>
              <a:gd name="connsiteX55" fmla="*/ 3421667 w 4574113"/>
              <a:gd name="connsiteY55" fmla="*/ 2481960 h 3812472"/>
              <a:gd name="connsiteX56" fmla="*/ 3446331 w 4574113"/>
              <a:gd name="connsiteY56" fmla="*/ 2439303 h 3812472"/>
              <a:gd name="connsiteX57" fmla="*/ 3464674 w 4574113"/>
              <a:gd name="connsiteY57" fmla="*/ 2407578 h 3812472"/>
              <a:gd name="connsiteX58" fmla="*/ 3445649 w 4574113"/>
              <a:gd name="connsiteY58" fmla="*/ 2399601 h 3812472"/>
              <a:gd name="connsiteX59" fmla="*/ 3413464 w 4574113"/>
              <a:gd name="connsiteY59" fmla="*/ 2395325 h 3812472"/>
              <a:gd name="connsiteX60" fmla="*/ 2729808 w 4574113"/>
              <a:gd name="connsiteY60" fmla="*/ 2395325 h 3812472"/>
              <a:gd name="connsiteX61" fmla="*/ 2624971 w 4574113"/>
              <a:gd name="connsiteY61" fmla="*/ 2457112 h 3812472"/>
              <a:gd name="connsiteX62" fmla="*/ 2282405 w 4574113"/>
              <a:gd name="connsiteY62" fmla="*/ 3047034 h 3812472"/>
              <a:gd name="connsiteX63" fmla="*/ 2282405 w 4574113"/>
              <a:gd name="connsiteY63" fmla="*/ 3167666 h 3812472"/>
              <a:gd name="connsiteX64" fmla="*/ 2395478 w 4574113"/>
              <a:gd name="connsiteY64" fmla="*/ 3362386 h 3812472"/>
              <a:gd name="connsiteX65" fmla="*/ 2412031 w 4574113"/>
              <a:gd name="connsiteY65" fmla="*/ 3390890 h 3812472"/>
              <a:gd name="connsiteX66" fmla="*/ 2335350 w 4574113"/>
              <a:gd name="connsiteY66" fmla="*/ 3390890 h 3812472"/>
              <a:gd name="connsiteX67" fmla="*/ 1104892 w 4574113"/>
              <a:gd name="connsiteY67" fmla="*/ 3390890 h 3812472"/>
              <a:gd name="connsiteX68" fmla="*/ 855258 w 4574113"/>
              <a:gd name="connsiteY68" fmla="*/ 3243764 h 3812472"/>
              <a:gd name="connsiteX69" fmla="*/ 39555 w 4574113"/>
              <a:gd name="connsiteY69" fmla="*/ 1839068 h 3812472"/>
              <a:gd name="connsiteX70" fmla="*/ 39555 w 4574113"/>
              <a:gd name="connsiteY70" fmla="*/ 1551823 h 3812472"/>
              <a:gd name="connsiteX71" fmla="*/ 855258 w 4574113"/>
              <a:gd name="connsiteY71" fmla="*/ 147125 h 3812472"/>
              <a:gd name="connsiteX72" fmla="*/ 1104892 w 4574113"/>
              <a:gd name="connsiteY72" fmla="*/ 0 h 3812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4574113" h="3812472">
                <a:moveTo>
                  <a:pt x="2768595" y="2476119"/>
                </a:moveTo>
                <a:cubicBezTo>
                  <a:pt x="2768595" y="2476119"/>
                  <a:pt x="2768595" y="2476119"/>
                  <a:pt x="3374676" y="2476119"/>
                </a:cubicBezTo>
                <a:cubicBezTo>
                  <a:pt x="3384493" y="2476119"/>
                  <a:pt x="3394066" y="2477423"/>
                  <a:pt x="3403209" y="2479909"/>
                </a:cubicBezTo>
                <a:lnTo>
                  <a:pt x="3422833" y="2488137"/>
                </a:lnTo>
                <a:lnTo>
                  <a:pt x="3410840" y="2508879"/>
                </a:lnTo>
                <a:cubicBezTo>
                  <a:pt x="3302401" y="2696426"/>
                  <a:pt x="3163600" y="2936487"/>
                  <a:pt x="2985934" y="3243764"/>
                </a:cubicBezTo>
                <a:cubicBezTo>
                  <a:pt x="2933195" y="3334842"/>
                  <a:pt x="2838263" y="3390890"/>
                  <a:pt x="2732784" y="3390890"/>
                </a:cubicBezTo>
                <a:cubicBezTo>
                  <a:pt x="2732784" y="3390890"/>
                  <a:pt x="2732784" y="3390890"/>
                  <a:pt x="2529297" y="3390890"/>
                </a:cubicBezTo>
                <a:lnTo>
                  <a:pt x="2505559" y="3390890"/>
                </a:lnTo>
                <a:lnTo>
                  <a:pt x="2482907" y="3351884"/>
                </a:lnTo>
                <a:cubicBezTo>
                  <a:pt x="2451367" y="3297569"/>
                  <a:pt x="2414666" y="3234367"/>
                  <a:pt x="2371959" y="3160822"/>
                </a:cubicBezTo>
                <a:cubicBezTo>
                  <a:pt x="2352324" y="3128217"/>
                  <a:pt x="2352324" y="3086483"/>
                  <a:pt x="2371959" y="3053878"/>
                </a:cubicBezTo>
                <a:cubicBezTo>
                  <a:pt x="2371959" y="3053878"/>
                  <a:pt x="2371959" y="3053878"/>
                  <a:pt x="2675654" y="2530895"/>
                </a:cubicBezTo>
                <a:cubicBezTo>
                  <a:pt x="2693981" y="2496986"/>
                  <a:pt x="2730633" y="2476119"/>
                  <a:pt x="2768595" y="2476119"/>
                </a:cubicBezTo>
                <a:close/>
                <a:moveTo>
                  <a:pt x="3909778" y="676847"/>
                </a:moveTo>
                <a:cubicBezTo>
                  <a:pt x="3909778" y="676847"/>
                  <a:pt x="3909778" y="676847"/>
                  <a:pt x="4305516" y="676847"/>
                </a:cubicBezTo>
                <a:cubicBezTo>
                  <a:pt x="4331158" y="676847"/>
                  <a:pt x="4354235" y="690472"/>
                  <a:pt x="4367056" y="712612"/>
                </a:cubicBezTo>
                <a:cubicBezTo>
                  <a:pt x="4367056" y="712612"/>
                  <a:pt x="4367056" y="712612"/>
                  <a:pt x="4564498" y="1054092"/>
                </a:cubicBezTo>
                <a:cubicBezTo>
                  <a:pt x="4577319" y="1075382"/>
                  <a:pt x="4577319" y="1102632"/>
                  <a:pt x="4564498" y="1123921"/>
                </a:cubicBezTo>
                <a:cubicBezTo>
                  <a:pt x="4564498" y="1123921"/>
                  <a:pt x="4564498" y="1123921"/>
                  <a:pt x="4367056" y="1465401"/>
                </a:cubicBezTo>
                <a:cubicBezTo>
                  <a:pt x="4354235" y="1487542"/>
                  <a:pt x="4331158" y="1501167"/>
                  <a:pt x="4305516" y="1501167"/>
                </a:cubicBezTo>
                <a:cubicBezTo>
                  <a:pt x="4305516" y="1501167"/>
                  <a:pt x="4305516" y="1501167"/>
                  <a:pt x="3909778" y="1501167"/>
                </a:cubicBezTo>
                <a:cubicBezTo>
                  <a:pt x="3884990" y="1501167"/>
                  <a:pt x="3861058" y="1487542"/>
                  <a:pt x="3849091" y="1465401"/>
                </a:cubicBezTo>
                <a:cubicBezTo>
                  <a:pt x="3849091" y="1465401"/>
                  <a:pt x="3849091" y="1465401"/>
                  <a:pt x="3650795" y="1123921"/>
                </a:cubicBezTo>
                <a:cubicBezTo>
                  <a:pt x="3637974" y="1102632"/>
                  <a:pt x="3637974" y="1075382"/>
                  <a:pt x="3650795" y="1054092"/>
                </a:cubicBezTo>
                <a:cubicBezTo>
                  <a:pt x="3650795" y="1054092"/>
                  <a:pt x="3650795" y="1054092"/>
                  <a:pt x="3849091" y="712612"/>
                </a:cubicBezTo>
                <a:cubicBezTo>
                  <a:pt x="3861058" y="690472"/>
                  <a:pt x="3884990" y="676847"/>
                  <a:pt x="3909778" y="676847"/>
                </a:cubicBezTo>
                <a:close/>
                <a:moveTo>
                  <a:pt x="1104892" y="0"/>
                </a:moveTo>
                <a:cubicBezTo>
                  <a:pt x="1104892" y="0"/>
                  <a:pt x="1104892" y="0"/>
                  <a:pt x="2732784" y="0"/>
                </a:cubicBezTo>
                <a:cubicBezTo>
                  <a:pt x="2838263" y="0"/>
                  <a:pt x="2933195" y="56047"/>
                  <a:pt x="2985934" y="147125"/>
                </a:cubicBezTo>
                <a:cubicBezTo>
                  <a:pt x="2985934" y="147125"/>
                  <a:pt x="2985934" y="147125"/>
                  <a:pt x="3798122" y="1551823"/>
                </a:cubicBezTo>
                <a:cubicBezTo>
                  <a:pt x="3850862" y="1639397"/>
                  <a:pt x="3850862" y="1751493"/>
                  <a:pt x="3798122" y="1839068"/>
                </a:cubicBezTo>
                <a:cubicBezTo>
                  <a:pt x="3798122" y="1839068"/>
                  <a:pt x="3798122" y="1839068"/>
                  <a:pt x="3496551" y="2360642"/>
                </a:cubicBezTo>
                <a:lnTo>
                  <a:pt x="3471135" y="2404597"/>
                </a:lnTo>
                <a:lnTo>
                  <a:pt x="3472029" y="2404972"/>
                </a:lnTo>
                <a:cubicBezTo>
                  <a:pt x="3490302" y="2415638"/>
                  <a:pt x="3505806" y="2431084"/>
                  <a:pt x="3516881" y="2450209"/>
                </a:cubicBezTo>
                <a:cubicBezTo>
                  <a:pt x="3516881" y="2450209"/>
                  <a:pt x="3516881" y="2450209"/>
                  <a:pt x="3857970" y="3040131"/>
                </a:cubicBezTo>
                <a:cubicBezTo>
                  <a:pt x="3880120" y="3076909"/>
                  <a:pt x="3880120" y="3123985"/>
                  <a:pt x="3857970" y="3160764"/>
                </a:cubicBezTo>
                <a:cubicBezTo>
                  <a:pt x="3857970" y="3160764"/>
                  <a:pt x="3857970" y="3160764"/>
                  <a:pt x="3516881" y="3750684"/>
                </a:cubicBezTo>
                <a:cubicBezTo>
                  <a:pt x="3494732" y="3788933"/>
                  <a:pt x="3454864" y="3812472"/>
                  <a:pt x="3410567" y="3812472"/>
                </a:cubicBezTo>
                <a:cubicBezTo>
                  <a:pt x="3410567" y="3812472"/>
                  <a:pt x="3410567" y="3812472"/>
                  <a:pt x="2726911" y="3812472"/>
                </a:cubicBezTo>
                <a:cubicBezTo>
                  <a:pt x="2684090" y="3812472"/>
                  <a:pt x="2642747" y="3788933"/>
                  <a:pt x="2622074" y="3750684"/>
                </a:cubicBezTo>
                <a:cubicBezTo>
                  <a:pt x="2622074" y="3750684"/>
                  <a:pt x="2622074" y="3750684"/>
                  <a:pt x="2438330" y="3434265"/>
                </a:cubicBezTo>
                <a:lnTo>
                  <a:pt x="2417573" y="3398519"/>
                </a:lnTo>
                <a:lnTo>
                  <a:pt x="2433905" y="3398519"/>
                </a:lnTo>
                <a:lnTo>
                  <a:pt x="2511101" y="3398519"/>
                </a:lnTo>
                <a:lnTo>
                  <a:pt x="2544636" y="3456269"/>
                </a:lnTo>
                <a:cubicBezTo>
                  <a:pt x="2672757" y="3676902"/>
                  <a:pt x="2672757" y="3676902"/>
                  <a:pt x="2672757" y="3676902"/>
                </a:cubicBezTo>
                <a:cubicBezTo>
                  <a:pt x="2691084" y="3710811"/>
                  <a:pt x="2727737" y="3731679"/>
                  <a:pt x="2765699" y="3731679"/>
                </a:cubicBezTo>
                <a:cubicBezTo>
                  <a:pt x="3371780" y="3731679"/>
                  <a:pt x="3371780" y="3731679"/>
                  <a:pt x="3371780" y="3731679"/>
                </a:cubicBezTo>
                <a:cubicBezTo>
                  <a:pt x="3411050" y="3731679"/>
                  <a:pt x="3446394" y="3710811"/>
                  <a:pt x="3466029" y="3676902"/>
                </a:cubicBezTo>
                <a:cubicBezTo>
                  <a:pt x="3768415" y="3153920"/>
                  <a:pt x="3768415" y="3153920"/>
                  <a:pt x="3768415" y="3153920"/>
                </a:cubicBezTo>
                <a:cubicBezTo>
                  <a:pt x="3788051" y="3121314"/>
                  <a:pt x="3788051" y="3079580"/>
                  <a:pt x="3768415" y="3046975"/>
                </a:cubicBezTo>
                <a:cubicBezTo>
                  <a:pt x="3466029" y="2523992"/>
                  <a:pt x="3466029" y="2523992"/>
                  <a:pt x="3466029" y="2523992"/>
                </a:cubicBezTo>
                <a:cubicBezTo>
                  <a:pt x="3456211" y="2507037"/>
                  <a:pt x="3442467" y="2493343"/>
                  <a:pt x="3426268" y="2483888"/>
                </a:cubicBezTo>
                <a:lnTo>
                  <a:pt x="3421667" y="2481960"/>
                </a:lnTo>
                <a:lnTo>
                  <a:pt x="3446331" y="2439303"/>
                </a:lnTo>
                <a:lnTo>
                  <a:pt x="3464674" y="2407578"/>
                </a:lnTo>
                <a:lnTo>
                  <a:pt x="3445649" y="2399601"/>
                </a:lnTo>
                <a:cubicBezTo>
                  <a:pt x="3435335" y="2396796"/>
                  <a:pt x="3424538" y="2395325"/>
                  <a:pt x="3413464" y="2395325"/>
                </a:cubicBezTo>
                <a:cubicBezTo>
                  <a:pt x="2729808" y="2395325"/>
                  <a:pt x="2729808" y="2395325"/>
                  <a:pt x="2729808" y="2395325"/>
                </a:cubicBezTo>
                <a:cubicBezTo>
                  <a:pt x="2686987" y="2395325"/>
                  <a:pt x="2645644" y="2418863"/>
                  <a:pt x="2624971" y="2457112"/>
                </a:cubicBezTo>
                <a:cubicBezTo>
                  <a:pt x="2282405" y="3047034"/>
                  <a:pt x="2282405" y="3047034"/>
                  <a:pt x="2282405" y="3047034"/>
                </a:cubicBezTo>
                <a:cubicBezTo>
                  <a:pt x="2260256" y="3083811"/>
                  <a:pt x="2260256" y="3130887"/>
                  <a:pt x="2282405" y="3167666"/>
                </a:cubicBezTo>
                <a:cubicBezTo>
                  <a:pt x="2325225" y="3241406"/>
                  <a:pt x="2362693" y="3305929"/>
                  <a:pt x="2395478" y="3362386"/>
                </a:cubicBezTo>
                <a:lnTo>
                  <a:pt x="2412031" y="3390890"/>
                </a:lnTo>
                <a:lnTo>
                  <a:pt x="2335350" y="3390890"/>
                </a:lnTo>
                <a:cubicBezTo>
                  <a:pt x="2096889" y="3390890"/>
                  <a:pt x="1715352" y="3390890"/>
                  <a:pt x="1104892" y="3390890"/>
                </a:cubicBezTo>
                <a:cubicBezTo>
                  <a:pt x="1002929" y="3390890"/>
                  <a:pt x="904482" y="3334842"/>
                  <a:pt x="855258" y="3243764"/>
                </a:cubicBezTo>
                <a:cubicBezTo>
                  <a:pt x="855258" y="3243764"/>
                  <a:pt x="855258" y="3243764"/>
                  <a:pt x="39555" y="1839068"/>
                </a:cubicBezTo>
                <a:cubicBezTo>
                  <a:pt x="-13185" y="1751493"/>
                  <a:pt x="-13185" y="1639397"/>
                  <a:pt x="39555" y="1551823"/>
                </a:cubicBezTo>
                <a:cubicBezTo>
                  <a:pt x="39555" y="1551823"/>
                  <a:pt x="39555" y="1551823"/>
                  <a:pt x="855258" y="147125"/>
                </a:cubicBezTo>
                <a:cubicBezTo>
                  <a:pt x="904482" y="56047"/>
                  <a:pt x="1002929" y="0"/>
                  <a:pt x="1104892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08BAF-FE34-5DA8-45AD-433266176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9382" y="2096162"/>
            <a:ext cx="3894161" cy="2657858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Personal Insights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Real-life data is dirty and difficult to come by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No spoon-feeding in working environments!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Don’t be afraid to ask questions</a:t>
            </a:r>
          </a:p>
        </p:txBody>
      </p:sp>
    </p:spTree>
    <p:extLst>
      <p:ext uri="{BB962C8B-B14F-4D97-AF65-F5344CB8AC3E}">
        <p14:creationId xmlns:p14="http://schemas.microsoft.com/office/powerpoint/2010/main" val="1667799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06804-46D0-A6EC-4590-61D2E2C85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8" y="1396289"/>
            <a:ext cx="4624342" cy="1325563"/>
          </a:xfrm>
        </p:spPr>
        <p:txBody>
          <a:bodyPr>
            <a:normAutofit/>
          </a:bodyPr>
          <a:lstStyle/>
          <a:p>
            <a:r>
              <a:rPr lang="en-US"/>
              <a:t>About Me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4A709FC-1ADC-45CD-856D-3B1A50C58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495" y="197110"/>
            <a:ext cx="2020824" cy="202082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AE67272E-0E66-4396-9C0C-4E154CCE20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0087" y="361702"/>
            <a:ext cx="1691640" cy="1691640"/>
          </a:xfrm>
          <a:custGeom>
            <a:avLst/>
            <a:gdLst>
              <a:gd name="connsiteX0" fmla="*/ 845820 w 1691640"/>
              <a:gd name="connsiteY0" fmla="*/ 0 h 1691640"/>
              <a:gd name="connsiteX1" fmla="*/ 1691640 w 1691640"/>
              <a:gd name="connsiteY1" fmla="*/ 845820 h 1691640"/>
              <a:gd name="connsiteX2" fmla="*/ 845820 w 1691640"/>
              <a:gd name="connsiteY2" fmla="*/ 1691640 h 1691640"/>
              <a:gd name="connsiteX3" fmla="*/ 0 w 1691640"/>
              <a:gd name="connsiteY3" fmla="*/ 845820 h 1691640"/>
              <a:gd name="connsiteX4" fmla="*/ 845820 w 1691640"/>
              <a:gd name="connsiteY4" fmla="*/ 0 h 1691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1640" h="1691640">
                <a:moveTo>
                  <a:pt x="845820" y="0"/>
                </a:moveTo>
                <a:cubicBezTo>
                  <a:pt x="1312954" y="0"/>
                  <a:pt x="1691640" y="378686"/>
                  <a:pt x="1691640" y="845820"/>
                </a:cubicBezTo>
                <a:cubicBezTo>
                  <a:pt x="1691640" y="1312954"/>
                  <a:pt x="1312954" y="1691640"/>
                  <a:pt x="845820" y="1691640"/>
                </a:cubicBezTo>
                <a:cubicBezTo>
                  <a:pt x="378687" y="1691640"/>
                  <a:pt x="0" y="1312954"/>
                  <a:pt x="0" y="845820"/>
                </a:cubicBezTo>
                <a:cubicBezTo>
                  <a:pt x="0" y="378686"/>
                  <a:pt x="378687" y="0"/>
                  <a:pt x="84582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 descr="Business Growth with solid fill">
            <a:extLst>
              <a:ext uri="{FF2B5EF4-FFF2-40B4-BE49-F238E27FC236}">
                <a16:creationId xmlns:a16="http://schemas.microsoft.com/office/drawing/2014/main" id="{85023253-65E6-DA95-3272-94AD7C5C8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77267" y="658882"/>
            <a:ext cx="1097280" cy="109728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07454-8923-2864-029B-EA5BFD3A50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3" y="2871982"/>
            <a:ext cx="4558309" cy="3181684"/>
          </a:xfrm>
        </p:spPr>
        <p:txBody>
          <a:bodyPr anchor="t">
            <a:normAutofit/>
          </a:bodyPr>
          <a:lstStyle/>
          <a:p>
            <a:r>
              <a:rPr lang="en-US" sz="1400"/>
              <a:t>Daniel Benson</a:t>
            </a:r>
          </a:p>
          <a:p>
            <a:endParaRPr lang="en-US" sz="1400"/>
          </a:p>
          <a:p>
            <a:endParaRPr lang="en-US" sz="1400"/>
          </a:p>
          <a:p>
            <a:r>
              <a:rPr lang="en-US" sz="1400"/>
              <a:t>Computer Science Major</a:t>
            </a:r>
          </a:p>
          <a:p>
            <a:endParaRPr lang="en-US" sz="1400"/>
          </a:p>
          <a:p>
            <a:endParaRPr lang="en-US" sz="1400"/>
          </a:p>
          <a:p>
            <a:r>
              <a:rPr lang="en-US" sz="1400"/>
              <a:t>Senior</a:t>
            </a:r>
          </a:p>
          <a:p>
            <a:endParaRPr lang="en-US" sz="1400"/>
          </a:p>
          <a:p>
            <a:endParaRPr lang="en-US" sz="1400"/>
          </a:p>
          <a:p>
            <a:r>
              <a:rPr lang="en-US" sz="1400"/>
              <a:t>Future in Data Science and Neurotechnology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CB8E572-32F0-4C78-B268-2702C859F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3660" y="2557569"/>
            <a:ext cx="3072384" cy="30723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BFC6224A-7B8A-4699-99DC-A6C9CD617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932" y="1"/>
            <a:ext cx="4077068" cy="3445261"/>
          </a:xfrm>
          <a:custGeom>
            <a:avLst/>
            <a:gdLst>
              <a:gd name="connsiteX0" fmla="*/ 250035 w 4077068"/>
              <a:gd name="connsiteY0" fmla="*/ 0 h 3445261"/>
              <a:gd name="connsiteX1" fmla="*/ 4077068 w 4077068"/>
              <a:gd name="connsiteY1" fmla="*/ 0 h 3445261"/>
              <a:gd name="connsiteX2" fmla="*/ 4077068 w 4077068"/>
              <a:gd name="connsiteY2" fmla="*/ 2743040 h 3445261"/>
              <a:gd name="connsiteX3" fmla="*/ 4074154 w 4077068"/>
              <a:gd name="connsiteY3" fmla="*/ 2746247 h 3445261"/>
              <a:gd name="connsiteX4" fmla="*/ 2386584 w 4077068"/>
              <a:gd name="connsiteY4" fmla="*/ 3445261 h 3445261"/>
              <a:gd name="connsiteX5" fmla="*/ 0 w 4077068"/>
              <a:gd name="connsiteY5" fmla="*/ 1058677 h 3445261"/>
              <a:gd name="connsiteX6" fmla="*/ 187550 w 4077068"/>
              <a:gd name="connsiteY6" fmla="*/ 129711 h 344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7068" h="3445261">
                <a:moveTo>
                  <a:pt x="250035" y="0"/>
                </a:moveTo>
                <a:lnTo>
                  <a:pt x="4077068" y="0"/>
                </a:lnTo>
                <a:lnTo>
                  <a:pt x="4077068" y="2743040"/>
                </a:lnTo>
                <a:lnTo>
                  <a:pt x="4074154" y="2746247"/>
                </a:lnTo>
                <a:cubicBezTo>
                  <a:pt x="3642267" y="3178134"/>
                  <a:pt x="3045621" y="3445261"/>
                  <a:pt x="2386584" y="3445261"/>
                </a:cubicBezTo>
                <a:cubicBezTo>
                  <a:pt x="1068510" y="3445261"/>
                  <a:pt x="0" y="2376751"/>
                  <a:pt x="0" y="1058677"/>
                </a:cubicBezTo>
                <a:cubicBezTo>
                  <a:pt x="0" y="729159"/>
                  <a:pt x="66782" y="415238"/>
                  <a:pt x="187550" y="129711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0611C424-EB44-492D-9C48-78BB0D5DC9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38252" y="2722161"/>
            <a:ext cx="2743200" cy="2743200"/>
          </a:xfrm>
          <a:custGeom>
            <a:avLst/>
            <a:gdLst>
              <a:gd name="connsiteX0" fmla="*/ 1371600 w 2743200"/>
              <a:gd name="connsiteY0" fmla="*/ 0 h 2743200"/>
              <a:gd name="connsiteX1" fmla="*/ 2743200 w 2743200"/>
              <a:gd name="connsiteY1" fmla="*/ 1371600 h 2743200"/>
              <a:gd name="connsiteX2" fmla="*/ 1371600 w 2743200"/>
              <a:gd name="connsiteY2" fmla="*/ 2743200 h 2743200"/>
              <a:gd name="connsiteX3" fmla="*/ 0 w 2743200"/>
              <a:gd name="connsiteY3" fmla="*/ 1371600 h 2743200"/>
              <a:gd name="connsiteX4" fmla="*/ 1371600 w 2743200"/>
              <a:gd name="connsiteY4" fmla="*/ 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43200" h="2743200">
                <a:moveTo>
                  <a:pt x="1371600" y="0"/>
                </a:moveTo>
                <a:cubicBezTo>
                  <a:pt x="2129114" y="0"/>
                  <a:pt x="2743200" y="614087"/>
                  <a:pt x="2743200" y="1371600"/>
                </a:cubicBezTo>
                <a:cubicBezTo>
                  <a:pt x="2743200" y="2129114"/>
                  <a:pt x="2129114" y="2743200"/>
                  <a:pt x="1371600" y="2743200"/>
                </a:cubicBezTo>
                <a:cubicBezTo>
                  <a:pt x="614087" y="2743200"/>
                  <a:pt x="0" y="2129114"/>
                  <a:pt x="0" y="1371600"/>
                </a:cubicBezTo>
                <a:cubicBezTo>
                  <a:pt x="0" y="614087"/>
                  <a:pt x="614087" y="0"/>
                  <a:pt x="137160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59156A24-128C-4054-AAFF-F8CA5BA0E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8624" y="3"/>
            <a:ext cx="3913376" cy="3281569"/>
          </a:xfrm>
          <a:custGeom>
            <a:avLst/>
            <a:gdLst>
              <a:gd name="connsiteX0" fmla="*/ 267865 w 3913376"/>
              <a:gd name="connsiteY0" fmla="*/ 0 h 3281569"/>
              <a:gd name="connsiteX1" fmla="*/ 3913376 w 3913376"/>
              <a:gd name="connsiteY1" fmla="*/ 0 h 3281569"/>
              <a:gd name="connsiteX2" fmla="*/ 3913376 w 3913376"/>
              <a:gd name="connsiteY2" fmla="*/ 2499938 h 3281569"/>
              <a:gd name="connsiteX3" fmla="*/ 3794714 w 3913376"/>
              <a:gd name="connsiteY3" fmla="*/ 2630499 h 3281569"/>
              <a:gd name="connsiteX4" fmla="*/ 2222892 w 3913376"/>
              <a:gd name="connsiteY4" fmla="*/ 3281569 h 3281569"/>
              <a:gd name="connsiteX5" fmla="*/ 0 w 3913376"/>
              <a:gd name="connsiteY5" fmla="*/ 1058677 h 3281569"/>
              <a:gd name="connsiteX6" fmla="*/ 174686 w 3913376"/>
              <a:gd name="connsiteY6" fmla="*/ 193427 h 3281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376" h="3281569">
                <a:moveTo>
                  <a:pt x="267865" y="0"/>
                </a:moveTo>
                <a:lnTo>
                  <a:pt x="3913376" y="0"/>
                </a:lnTo>
                <a:lnTo>
                  <a:pt x="3913376" y="2499938"/>
                </a:lnTo>
                <a:lnTo>
                  <a:pt x="3794714" y="2630499"/>
                </a:lnTo>
                <a:cubicBezTo>
                  <a:pt x="3392450" y="3032763"/>
                  <a:pt x="2836727" y="3281569"/>
                  <a:pt x="2222892" y="3281569"/>
                </a:cubicBezTo>
                <a:cubicBezTo>
                  <a:pt x="995223" y="3281569"/>
                  <a:pt x="0" y="2286346"/>
                  <a:pt x="0" y="1058677"/>
                </a:cubicBezTo>
                <a:cubicBezTo>
                  <a:pt x="0" y="751760"/>
                  <a:pt x="62202" y="459370"/>
                  <a:pt x="174686" y="19342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Graphic 10" descr="Artificial Intelligence with solid fill">
            <a:extLst>
              <a:ext uri="{FF2B5EF4-FFF2-40B4-BE49-F238E27FC236}">
                <a16:creationId xmlns:a16="http://schemas.microsoft.com/office/drawing/2014/main" id="{CD208335-D662-74EA-6344-3E78E80A15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84541" y="179498"/>
            <a:ext cx="2443301" cy="2443301"/>
          </a:xfrm>
          <a:prstGeom prst="rect">
            <a:avLst/>
          </a:prstGeom>
        </p:spPr>
      </p:pic>
      <p:pic>
        <p:nvPicPr>
          <p:cNvPr id="5" name="Graphic 4" descr="Programmer male outline">
            <a:extLst>
              <a:ext uri="{FF2B5EF4-FFF2-40B4-BE49-F238E27FC236}">
                <a16:creationId xmlns:a16="http://schemas.microsoft.com/office/drawing/2014/main" id="{49527FEA-8649-F08B-EB50-C6FBD79118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15043" y="3198952"/>
            <a:ext cx="1789619" cy="1789619"/>
          </a:xfrm>
          <a:prstGeom prst="rect">
            <a:avLst/>
          </a:prstGeom>
        </p:spPr>
      </p:pic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646E8F12-06B4-4D6B-866C-1743B253C8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8370" y="3966828"/>
            <a:ext cx="3339958" cy="2891173"/>
          </a:xfrm>
          <a:custGeom>
            <a:avLst/>
            <a:gdLst>
              <a:gd name="connsiteX0" fmla="*/ 2002536 w 3339958"/>
              <a:gd name="connsiteY0" fmla="*/ 0 h 2891173"/>
              <a:gd name="connsiteX1" fmla="*/ 3276335 w 3339958"/>
              <a:gd name="connsiteY1" fmla="*/ 457282 h 2891173"/>
              <a:gd name="connsiteX2" fmla="*/ 3339958 w 3339958"/>
              <a:gd name="connsiteY2" fmla="*/ 515107 h 2891173"/>
              <a:gd name="connsiteX3" fmla="*/ 3339958 w 3339958"/>
              <a:gd name="connsiteY3" fmla="*/ 2891173 h 2891173"/>
              <a:gd name="connsiteX4" fmla="*/ 209954 w 3339958"/>
              <a:gd name="connsiteY4" fmla="*/ 2891173 h 2891173"/>
              <a:gd name="connsiteX5" fmla="*/ 157369 w 3339958"/>
              <a:gd name="connsiteY5" fmla="*/ 2782014 h 2891173"/>
              <a:gd name="connsiteX6" fmla="*/ 0 w 3339958"/>
              <a:gd name="connsiteY6" fmla="*/ 2002536 h 2891173"/>
              <a:gd name="connsiteX7" fmla="*/ 2002536 w 3339958"/>
              <a:gd name="connsiteY7" fmla="*/ 0 h 289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39958" h="2891173">
                <a:moveTo>
                  <a:pt x="2002536" y="0"/>
                </a:moveTo>
                <a:cubicBezTo>
                  <a:pt x="2486398" y="0"/>
                  <a:pt x="2930179" y="171609"/>
                  <a:pt x="3276335" y="457282"/>
                </a:cubicBezTo>
                <a:lnTo>
                  <a:pt x="3339958" y="515107"/>
                </a:lnTo>
                <a:lnTo>
                  <a:pt x="3339958" y="2891173"/>
                </a:lnTo>
                <a:lnTo>
                  <a:pt x="209954" y="2891173"/>
                </a:lnTo>
                <a:lnTo>
                  <a:pt x="157369" y="2782014"/>
                </a:lnTo>
                <a:cubicBezTo>
                  <a:pt x="56036" y="2542434"/>
                  <a:pt x="0" y="2279029"/>
                  <a:pt x="0" y="2002536"/>
                </a:cubicBezTo>
                <a:cubicBezTo>
                  <a:pt x="0" y="896566"/>
                  <a:pt x="896566" y="0"/>
                  <a:pt x="2002536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3CC324B9-DFFF-42F1-8D81-AAD42554B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09416" y="4131546"/>
            <a:ext cx="3178912" cy="2726454"/>
          </a:xfrm>
          <a:custGeom>
            <a:avLst/>
            <a:gdLst>
              <a:gd name="connsiteX0" fmla="*/ 1837818 w 3178912"/>
              <a:gd name="connsiteY0" fmla="*/ 0 h 2726454"/>
              <a:gd name="connsiteX1" fmla="*/ 3137352 w 3178912"/>
              <a:gd name="connsiteY1" fmla="*/ 538285 h 2726454"/>
              <a:gd name="connsiteX2" fmla="*/ 3178912 w 3178912"/>
              <a:gd name="connsiteY2" fmla="*/ 584013 h 2726454"/>
              <a:gd name="connsiteX3" fmla="*/ 3178912 w 3178912"/>
              <a:gd name="connsiteY3" fmla="*/ 2726454 h 2726454"/>
              <a:gd name="connsiteX4" fmla="*/ 229483 w 3178912"/>
              <a:gd name="connsiteY4" fmla="*/ 2726454 h 2726454"/>
              <a:gd name="connsiteX5" fmla="*/ 221815 w 3178912"/>
              <a:gd name="connsiteY5" fmla="*/ 2713832 h 2726454"/>
              <a:gd name="connsiteX6" fmla="*/ 0 w 3178912"/>
              <a:gd name="connsiteY6" fmla="*/ 1837818 h 2726454"/>
              <a:gd name="connsiteX7" fmla="*/ 1837818 w 3178912"/>
              <a:gd name="connsiteY7" fmla="*/ 0 h 2726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78912" h="2726454">
                <a:moveTo>
                  <a:pt x="1837818" y="0"/>
                </a:moveTo>
                <a:cubicBezTo>
                  <a:pt x="2345318" y="0"/>
                  <a:pt x="2804772" y="205705"/>
                  <a:pt x="3137352" y="538285"/>
                </a:cubicBezTo>
                <a:lnTo>
                  <a:pt x="3178912" y="584013"/>
                </a:lnTo>
                <a:lnTo>
                  <a:pt x="3178912" y="2726454"/>
                </a:lnTo>
                <a:lnTo>
                  <a:pt x="229483" y="2726454"/>
                </a:lnTo>
                <a:lnTo>
                  <a:pt x="221815" y="2713832"/>
                </a:lnTo>
                <a:cubicBezTo>
                  <a:pt x="80353" y="2453425"/>
                  <a:pt x="0" y="2155005"/>
                  <a:pt x="0" y="1837818"/>
                </a:cubicBezTo>
                <a:cubicBezTo>
                  <a:pt x="0" y="822819"/>
                  <a:pt x="822819" y="0"/>
                  <a:pt x="183781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" name="Graphic 15" descr="Robot outline">
            <a:extLst>
              <a:ext uri="{FF2B5EF4-FFF2-40B4-BE49-F238E27FC236}">
                <a16:creationId xmlns:a16="http://schemas.microsoft.com/office/drawing/2014/main" id="{028C03AB-0B0A-3FDB-BF9E-4426F3D431C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835337" y="4840445"/>
            <a:ext cx="1892356" cy="1892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5259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2D4A78B-D2B6-6BDA-6DB4-C0D16435E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We Rise 4 Wellness</a:t>
            </a:r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82B58F08-DC2C-7805-9716-20C87AA3DA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53254973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2555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5623B-0E05-229D-AE93-2ABEB24D5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330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/>
              <a:t>Data Analyst Intern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C5FE88D-C58F-07B1-CD98-11AE7B52DB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4" r="1884"/>
          <a:stretch/>
        </p:blipFill>
        <p:spPr>
          <a:xfrm>
            <a:off x="2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0" y="0"/>
                </a:moveTo>
                <a:lnTo>
                  <a:pt x="4400491" y="0"/>
                </a:lnTo>
                <a:lnTo>
                  <a:pt x="4484766" y="76595"/>
                </a:lnTo>
                <a:cubicBezTo>
                  <a:pt x="5076107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</p:spPr>
      </p:pic>
      <p:graphicFrame>
        <p:nvGraphicFramePr>
          <p:cNvPr id="30" name="Content Placeholder 2">
            <a:extLst>
              <a:ext uri="{FF2B5EF4-FFF2-40B4-BE49-F238E27FC236}">
                <a16:creationId xmlns:a16="http://schemas.microsoft.com/office/drawing/2014/main" id="{5CD6192B-6609-6A1C-561D-C976CDA7BC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8427517"/>
              </p:ext>
            </p:extLst>
          </p:nvPr>
        </p:nvGraphicFramePr>
        <p:xfrm>
          <a:off x="6234329" y="2279018"/>
          <a:ext cx="5314543" cy="3375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138084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6F9E488-0718-4E1E-9D12-26779F606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E708407-D01D-4E57-8998-FF799DBC3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622A8A-298E-121B-46D8-A60E2B09E9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41134" y="1270007"/>
            <a:ext cx="6804280" cy="4317987"/>
          </a:xfrm>
        </p:spPr>
        <p:txBody>
          <a:bodyPr anchor="ctr">
            <a:normAutofit/>
          </a:bodyPr>
          <a:lstStyle/>
          <a:p>
            <a:pPr algn="l"/>
            <a:r>
              <a:rPr lang="en-US" sz="7200"/>
              <a:t>Clinical Trial Details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0BC17F-1538-5A12-799C-440A18354F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1481" y="1270007"/>
            <a:ext cx="2736266" cy="4317987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solidFill>
                  <a:schemeClr val="bg1"/>
                </a:solidFill>
              </a:rPr>
              <a:t>The Inner Workings of the Trial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F963B07-5C9E-478C-A53E-B6F5B4A78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A152F29E-C625-4313-96BF-5675B357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C2A5CB78-6497-4151-83B6-568BD27EC5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27515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EF3AEB2-0F85-369E-DE39-7C0DD9C69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Clinical Trial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59AC2-6E10-5185-CD77-98865C9D94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3864" y="1166933"/>
            <a:ext cx="5716988" cy="4279709"/>
          </a:xfrm>
        </p:spPr>
        <p:txBody>
          <a:bodyPr anchor="ctr">
            <a:normAutofit/>
          </a:bodyPr>
          <a:lstStyle/>
          <a:p>
            <a:r>
              <a:rPr lang="en-US" sz="1300"/>
              <a:t>Time frame:</a:t>
            </a:r>
          </a:p>
          <a:p>
            <a:pPr lvl="1"/>
            <a:r>
              <a:rPr lang="en-US" sz="1300"/>
              <a:t>Data collected from June 01, 2021 – June 07, 2021</a:t>
            </a:r>
          </a:p>
          <a:p>
            <a:pPr lvl="1"/>
            <a:r>
              <a:rPr lang="en-US" sz="1300"/>
              <a:t>Data collected of participants hospitalized within the time period between December 15, 2020 – May 15, 2021 (15 months)</a:t>
            </a:r>
          </a:p>
          <a:p>
            <a:pPr lvl="1"/>
            <a:r>
              <a:rPr lang="en-US" sz="1300"/>
              <a:t>Data collected involved hospital documentation</a:t>
            </a:r>
          </a:p>
          <a:p>
            <a:r>
              <a:rPr lang="en-US" sz="1300"/>
              <a:t>Groups Involved:</a:t>
            </a:r>
          </a:p>
          <a:p>
            <a:pPr lvl="1"/>
            <a:r>
              <a:rPr lang="en-US" sz="1300"/>
              <a:t>Participants involved three groups of individuals documented due to hospitalization from COVID-19</a:t>
            </a:r>
          </a:p>
          <a:p>
            <a:pPr lvl="1"/>
            <a:r>
              <a:rPr lang="en-US" sz="1300"/>
              <a:t>Unvaccinated: positive lab COVID-19 testing with no record of immunization against COVID-19 or first-dose vaccination after symptom onset.</a:t>
            </a:r>
          </a:p>
          <a:p>
            <a:pPr lvl="1"/>
            <a:r>
              <a:rPr lang="en-US" sz="1300"/>
              <a:t>Partially Vaccinated: positive lab COVID-19 testing and symptom onset after single dose of mRNA (Pfizer, Moderna) vaccine or, &lt;14 days after second dose of mRNA vaccine or &lt;14 days after administration of single dose of viral vector vaccine (Johnson &amp; Johnson)</a:t>
            </a:r>
          </a:p>
          <a:p>
            <a:pPr lvl="1"/>
            <a:r>
              <a:rPr lang="en-US" sz="1300"/>
              <a:t>Fully Vaccinated: positive lab COVID-19 testing and symptom onset &gt;14 days since administration of second dose of mRNA vaccine, or &gt;14 days since administration of viral vector vaccine (Johnson &amp; Johnson)</a:t>
            </a:r>
          </a:p>
        </p:txBody>
      </p:sp>
    </p:spTree>
    <p:extLst>
      <p:ext uri="{BB962C8B-B14F-4D97-AF65-F5344CB8AC3E}">
        <p14:creationId xmlns:p14="http://schemas.microsoft.com/office/powerpoint/2010/main" val="1676586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A7A57DE-5527-0FF2-639F-5B65459B0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Clinical Trial Details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8D04B-0F85-56DD-AA47-FA68606541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3864" y="1166933"/>
            <a:ext cx="5716988" cy="4279709"/>
          </a:xfrm>
        </p:spPr>
        <p:txBody>
          <a:bodyPr anchor="ctr">
            <a:normAutofit/>
          </a:bodyPr>
          <a:lstStyle/>
          <a:p>
            <a:r>
              <a:rPr lang="en-US" sz="1700"/>
              <a:t>Country of Enrollment</a:t>
            </a:r>
          </a:p>
          <a:p>
            <a:pPr lvl="1"/>
            <a:r>
              <a:rPr lang="en-US" sz="1700"/>
              <a:t>United States – all participants</a:t>
            </a:r>
          </a:p>
          <a:p>
            <a:r>
              <a:rPr lang="en-US" sz="1700"/>
              <a:t>Primary Outcome</a:t>
            </a:r>
          </a:p>
          <a:p>
            <a:pPr lvl="1"/>
            <a:r>
              <a:rPr lang="en-US" sz="1700"/>
              <a:t>Primarily what is being looked at in the study</a:t>
            </a:r>
          </a:p>
          <a:p>
            <a:pPr lvl="1"/>
            <a:r>
              <a:rPr lang="en-US" sz="1700"/>
              <a:t>Participants presented to Emergency Center or Hospitalized for COVID-19</a:t>
            </a:r>
          </a:p>
          <a:p>
            <a:r>
              <a:rPr lang="en-US" sz="1700"/>
              <a:t>Secondary Outcome</a:t>
            </a:r>
          </a:p>
          <a:p>
            <a:pPr lvl="1"/>
            <a:r>
              <a:rPr lang="en-US" sz="1700"/>
              <a:t>Secondarily what is being looked at in the study</a:t>
            </a:r>
          </a:p>
          <a:p>
            <a:pPr lvl="1"/>
            <a:r>
              <a:rPr lang="en-US" sz="1700"/>
              <a:t>Data for secondary outcome in partially vaccinated and fully vaccinated individuals is lacking as of this study; not enough numbers to look at</a:t>
            </a:r>
          </a:p>
          <a:p>
            <a:pPr lvl="1"/>
            <a:r>
              <a:rPr lang="en-US" sz="1700"/>
              <a:t>Patients with severe infection; ICU admission, mechanical ventilation, or in-hospital mortality</a:t>
            </a:r>
          </a:p>
        </p:txBody>
      </p:sp>
    </p:spTree>
    <p:extLst>
      <p:ext uri="{BB962C8B-B14F-4D97-AF65-F5344CB8AC3E}">
        <p14:creationId xmlns:p14="http://schemas.microsoft.com/office/powerpoint/2010/main" val="1671940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B2069EE-A08E-44F0-B3F9-3CF8CC2DC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26740" cy="6857542"/>
          </a:xfrm>
          <a:custGeom>
            <a:avLst/>
            <a:gdLst>
              <a:gd name="connsiteX0" fmla="*/ 0 w 6126740"/>
              <a:gd name="connsiteY0" fmla="*/ 0 h 6857542"/>
              <a:gd name="connsiteX1" fmla="*/ 4980067 w 6126740"/>
              <a:gd name="connsiteY1" fmla="*/ 0 h 6857542"/>
              <a:gd name="connsiteX2" fmla="*/ 4992714 w 6126740"/>
              <a:gd name="connsiteY2" fmla="*/ 31774 h 6857542"/>
              <a:gd name="connsiteX3" fmla="*/ 6047722 w 6126740"/>
              <a:gd name="connsiteY3" fmla="*/ 2682457 h 6857542"/>
              <a:gd name="connsiteX4" fmla="*/ 6047722 w 6126740"/>
              <a:gd name="connsiteY4" fmla="*/ 3752208 h 6857542"/>
              <a:gd name="connsiteX5" fmla="*/ 4890218 w 6126740"/>
              <a:gd name="connsiteY5" fmla="*/ 6660411 h 6857542"/>
              <a:gd name="connsiteX6" fmla="*/ 4811756 w 6126740"/>
              <a:gd name="connsiteY6" fmla="*/ 6857542 h 6857542"/>
              <a:gd name="connsiteX7" fmla="*/ 0 w 6126740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26740" h="6857542">
                <a:moveTo>
                  <a:pt x="0" y="0"/>
                </a:moveTo>
                <a:lnTo>
                  <a:pt x="4980067" y="0"/>
                </a:lnTo>
                <a:lnTo>
                  <a:pt x="4992714" y="31774"/>
                </a:lnTo>
                <a:cubicBezTo>
                  <a:pt x="6047722" y="2682457"/>
                  <a:pt x="6047722" y="2682457"/>
                  <a:pt x="6047722" y="2682457"/>
                </a:cubicBezTo>
                <a:cubicBezTo>
                  <a:pt x="6153080" y="2988100"/>
                  <a:pt x="6153080" y="3446565"/>
                  <a:pt x="6047722" y="3752208"/>
                </a:cubicBezTo>
                <a:cubicBezTo>
                  <a:pt x="5563735" y="4968215"/>
                  <a:pt x="5185620" y="5918220"/>
                  <a:pt x="4890218" y="6660411"/>
                </a:cubicBezTo>
                <a:lnTo>
                  <a:pt x="4811756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61A4E-2CD1-5720-BF6E-DF42B2D47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89" y="1296537"/>
            <a:ext cx="4220967" cy="1907840"/>
          </a:xfrm>
        </p:spPr>
        <p:txBody>
          <a:bodyPr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Findings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C6E8597-0CCE-4A8A-9326-AA52691A1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0080" y="640080"/>
            <a:ext cx="1128382" cy="847206"/>
            <a:chOff x="5307830" y="325570"/>
            <a:chExt cx="1128382" cy="847206"/>
          </a:xfrm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E78FE76E-DF1D-420B-957F-8ECE93C02B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id="{CF2F61F0-9758-4DEF-AC08-7B00F04A46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" name="Content Placeholder 4" descr="Rectangle&#10;&#10;Description automatically generated">
            <a:extLst>
              <a:ext uri="{FF2B5EF4-FFF2-40B4-BE49-F238E27FC236}">
                <a16:creationId xmlns:a16="http://schemas.microsoft.com/office/drawing/2014/main" id="{62E5F7E2-9F32-931D-C0B9-A0F38F5B62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1796" y="891906"/>
            <a:ext cx="4776339" cy="237622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FEA65-DDF0-523B-A3A0-1BE4EC6FCA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290" y="3428999"/>
            <a:ext cx="4075054" cy="2741213"/>
          </a:xfrm>
        </p:spPr>
        <p:txBody>
          <a:bodyPr anchor="t">
            <a:normAutofit/>
          </a:bodyPr>
          <a:lstStyle/>
          <a:p>
            <a:r>
              <a:rPr lang="en-US" sz="1700">
                <a:solidFill>
                  <a:schemeClr val="bg1"/>
                </a:solidFill>
              </a:rPr>
              <a:t>Number of unvaccinated hospitalizations eclipsed number of partially and fully vaccinated hospitalizations (Top chart).</a:t>
            </a:r>
          </a:p>
          <a:p>
            <a:r>
              <a:rPr lang="en-US" sz="1700" b="0" i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6.7% of total unvaccinated hospitalizations led to secondary problems, including severe infection, ICU admission, oxygen therapy, in-hospital mortality, etc. (Bottom chart).</a:t>
            </a:r>
            <a:endParaRPr lang="en-US" sz="17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700">
              <a:solidFill>
                <a:schemeClr val="bg1"/>
              </a:solidFill>
            </a:endParaRP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7E4D6211-268B-54A4-B6BD-8F8595922E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0138" y="3606465"/>
            <a:ext cx="4546876" cy="226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059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3B2069EE-A08E-44F0-B3F9-3CF8CC2DC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26740" cy="6857542"/>
          </a:xfrm>
          <a:custGeom>
            <a:avLst/>
            <a:gdLst>
              <a:gd name="connsiteX0" fmla="*/ 0 w 6126740"/>
              <a:gd name="connsiteY0" fmla="*/ 0 h 6857542"/>
              <a:gd name="connsiteX1" fmla="*/ 4980067 w 6126740"/>
              <a:gd name="connsiteY1" fmla="*/ 0 h 6857542"/>
              <a:gd name="connsiteX2" fmla="*/ 4992714 w 6126740"/>
              <a:gd name="connsiteY2" fmla="*/ 31774 h 6857542"/>
              <a:gd name="connsiteX3" fmla="*/ 6047722 w 6126740"/>
              <a:gd name="connsiteY3" fmla="*/ 2682457 h 6857542"/>
              <a:gd name="connsiteX4" fmla="*/ 6047722 w 6126740"/>
              <a:gd name="connsiteY4" fmla="*/ 3752208 h 6857542"/>
              <a:gd name="connsiteX5" fmla="*/ 4890218 w 6126740"/>
              <a:gd name="connsiteY5" fmla="*/ 6660411 h 6857542"/>
              <a:gd name="connsiteX6" fmla="*/ 4811756 w 6126740"/>
              <a:gd name="connsiteY6" fmla="*/ 6857542 h 6857542"/>
              <a:gd name="connsiteX7" fmla="*/ 0 w 6126740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26740" h="6857542">
                <a:moveTo>
                  <a:pt x="0" y="0"/>
                </a:moveTo>
                <a:lnTo>
                  <a:pt x="4980067" y="0"/>
                </a:lnTo>
                <a:lnTo>
                  <a:pt x="4992714" y="31774"/>
                </a:lnTo>
                <a:cubicBezTo>
                  <a:pt x="6047722" y="2682457"/>
                  <a:pt x="6047722" y="2682457"/>
                  <a:pt x="6047722" y="2682457"/>
                </a:cubicBezTo>
                <a:cubicBezTo>
                  <a:pt x="6153080" y="2988100"/>
                  <a:pt x="6153080" y="3446565"/>
                  <a:pt x="6047722" y="3752208"/>
                </a:cubicBezTo>
                <a:cubicBezTo>
                  <a:pt x="5563735" y="4968215"/>
                  <a:pt x="5185620" y="5918220"/>
                  <a:pt x="4890218" y="6660411"/>
                </a:cubicBezTo>
                <a:lnTo>
                  <a:pt x="4811756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C6E8597-0CCE-4A8A-9326-AA52691A1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0080" y="640080"/>
            <a:ext cx="1128382" cy="847206"/>
            <a:chOff x="5307830" y="325570"/>
            <a:chExt cx="1128382" cy="847206"/>
          </a:xfrm>
        </p:grpSpPr>
        <p:sp>
          <p:nvSpPr>
            <p:cNvPr id="46" name="Freeform 5">
              <a:extLst>
                <a:ext uri="{FF2B5EF4-FFF2-40B4-BE49-F238E27FC236}">
                  <a16:creationId xmlns:a16="http://schemas.microsoft.com/office/drawing/2014/main" id="{E78FE76E-DF1D-420B-957F-8ECE93C02B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5">
              <a:extLst>
                <a:ext uri="{FF2B5EF4-FFF2-40B4-BE49-F238E27FC236}">
                  <a16:creationId xmlns:a16="http://schemas.microsoft.com/office/drawing/2014/main" id="{CF2F61F0-9758-4DEF-AC08-7B00F04A46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50D5001-77FE-6FD7-23ED-6A091A5C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89" y="1487285"/>
            <a:ext cx="4220967" cy="1717091"/>
          </a:xfrm>
        </p:spPr>
        <p:txBody>
          <a:bodyPr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Exploratory Methods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4476CC-7803-1C17-C6EA-A984E37A64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538" y="5982979"/>
            <a:ext cx="5835663" cy="68733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995D42-E798-9913-A808-D064DF6D4F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290" y="3428999"/>
            <a:ext cx="4075054" cy="2741213"/>
          </a:xfrm>
        </p:spPr>
        <p:txBody>
          <a:bodyPr anchor="t">
            <a:norm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Google </a:t>
            </a:r>
            <a:r>
              <a:rPr lang="en-US" sz="1400" dirty="0" err="1">
                <a:solidFill>
                  <a:schemeClr val="bg1"/>
                </a:solidFill>
              </a:rPr>
              <a:t>colab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</a:p>
          <a:p>
            <a:pPr lvl="1"/>
            <a:r>
              <a:rPr lang="en-US" sz="1400" dirty="0">
                <a:solidFill>
                  <a:schemeClr val="bg1"/>
                </a:solidFill>
              </a:rPr>
              <a:t>Top image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Pandas </a:t>
            </a:r>
            <a:r>
              <a:rPr lang="en-US" sz="1400" dirty="0" err="1">
                <a:solidFill>
                  <a:schemeClr val="bg1"/>
                </a:solidFill>
              </a:rPr>
              <a:t>Dataframe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</a:p>
          <a:p>
            <a:pPr lvl="1"/>
            <a:r>
              <a:rPr lang="en-US" sz="1400" dirty="0">
                <a:solidFill>
                  <a:schemeClr val="bg1"/>
                </a:solidFill>
              </a:rPr>
              <a:t>Middle image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Python programming language</a:t>
            </a:r>
          </a:p>
          <a:p>
            <a:pPr lvl="1"/>
            <a:r>
              <a:rPr lang="en-US" sz="1400" dirty="0">
                <a:solidFill>
                  <a:schemeClr val="bg1"/>
                </a:solidFill>
              </a:rPr>
              <a:t>Bottom image</a:t>
            </a:r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A87234F-AB7F-420E-80D7-74D5A7E574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3770" y="201383"/>
            <a:ext cx="5912196" cy="2571804"/>
          </a:xfrm>
          <a:prstGeom prst="rect">
            <a:avLst/>
          </a:prstGeom>
        </p:spPr>
      </p:pic>
      <p:pic>
        <p:nvPicPr>
          <p:cNvPr id="9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E1EE80B-E2E6-CB3F-04C3-DAB6C10E5C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8811" y="3085134"/>
            <a:ext cx="4146937" cy="257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834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</TotalTime>
  <Words>465</Words>
  <Application>Microsoft Office PowerPoint</Application>
  <PresentationFormat>Widescreen</PresentationFormat>
  <Paragraphs>81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We Rise 4 Wellness</vt:lpstr>
      <vt:lpstr>About Me</vt:lpstr>
      <vt:lpstr>We Rise 4 Wellness</vt:lpstr>
      <vt:lpstr>Data Analyst Intern</vt:lpstr>
      <vt:lpstr>Clinical Trial Details</vt:lpstr>
      <vt:lpstr>Clinical Trial Details</vt:lpstr>
      <vt:lpstr>Clinical Trial Details Cont.</vt:lpstr>
      <vt:lpstr>Findings</vt:lpstr>
      <vt:lpstr>Exploratory Methods</vt:lpstr>
      <vt:lpstr>Internship Experience</vt:lpstr>
      <vt:lpstr>Internship Experience</vt:lpstr>
      <vt:lpstr>Internship Experience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 Vaccination Study</dc:title>
  <dc:creator>Daniel Benson</dc:creator>
  <cp:lastModifiedBy>Daniel Benson</cp:lastModifiedBy>
  <cp:revision>5</cp:revision>
  <dcterms:created xsi:type="dcterms:W3CDTF">2022-12-08T22:51:23Z</dcterms:created>
  <dcterms:modified xsi:type="dcterms:W3CDTF">2022-12-11T18:54:54Z</dcterms:modified>
</cp:coreProperties>
</file>

<file path=docProps/thumbnail.jpeg>
</file>